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6" r:id="rId2"/>
    <p:sldMasterId id="2147483779" r:id="rId3"/>
    <p:sldMasterId id="2147483800" r:id="rId4"/>
    <p:sldMasterId id="2147483812" r:id="rId5"/>
    <p:sldMasterId id="2147483824" r:id="rId6"/>
    <p:sldMasterId id="2147483836" r:id="rId7"/>
    <p:sldMasterId id="2147483846" r:id="rId8"/>
    <p:sldMasterId id="2147483858" r:id="rId9"/>
    <p:sldMasterId id="2147483865" r:id="rId10"/>
    <p:sldMasterId id="2147483875" r:id="rId11"/>
    <p:sldMasterId id="2147483887" r:id="rId12"/>
    <p:sldMasterId id="2147483900" r:id="rId13"/>
    <p:sldMasterId id="2147483912" r:id="rId14"/>
  </p:sldMasterIdLst>
  <p:notesMasterIdLst>
    <p:notesMasterId r:id="rId87"/>
  </p:notesMasterIdLst>
  <p:sldIdLst>
    <p:sldId id="262" r:id="rId15"/>
    <p:sldId id="353" r:id="rId16"/>
    <p:sldId id="492" r:id="rId17"/>
    <p:sldId id="500" r:id="rId18"/>
    <p:sldId id="258" r:id="rId19"/>
    <p:sldId id="266" r:id="rId20"/>
    <p:sldId id="260" r:id="rId21"/>
    <p:sldId id="261" r:id="rId22"/>
    <p:sldId id="498" r:id="rId23"/>
    <p:sldId id="499" r:id="rId24"/>
    <p:sldId id="265" r:id="rId25"/>
    <p:sldId id="501" r:id="rId26"/>
    <p:sldId id="256" r:id="rId27"/>
    <p:sldId id="291" r:id="rId28"/>
    <p:sldId id="306" r:id="rId29"/>
    <p:sldId id="292" r:id="rId30"/>
    <p:sldId id="304" r:id="rId31"/>
    <p:sldId id="305" r:id="rId32"/>
    <p:sldId id="280" r:id="rId33"/>
    <p:sldId id="502" r:id="rId34"/>
    <p:sldId id="329" r:id="rId35"/>
    <p:sldId id="439" r:id="rId36"/>
    <p:sldId id="445" r:id="rId37"/>
    <p:sldId id="303" r:id="rId38"/>
    <p:sldId id="338" r:id="rId39"/>
    <p:sldId id="337" r:id="rId40"/>
    <p:sldId id="300" r:id="rId41"/>
    <p:sldId id="331" r:id="rId42"/>
    <p:sldId id="332" r:id="rId43"/>
    <p:sldId id="440" r:id="rId44"/>
    <p:sldId id="421" r:id="rId45"/>
    <p:sldId id="441" r:id="rId46"/>
    <p:sldId id="442" r:id="rId47"/>
    <p:sldId id="319" r:id="rId48"/>
    <p:sldId id="310" r:id="rId49"/>
    <p:sldId id="342" r:id="rId50"/>
    <p:sldId id="414" r:id="rId51"/>
    <p:sldId id="438" r:id="rId52"/>
    <p:sldId id="312" r:id="rId53"/>
    <p:sldId id="443" r:id="rId54"/>
    <p:sldId id="333" r:id="rId55"/>
    <p:sldId id="444" r:id="rId56"/>
    <p:sldId id="327" r:id="rId57"/>
    <p:sldId id="503" r:id="rId58"/>
    <p:sldId id="257" r:id="rId59"/>
    <p:sldId id="302" r:id="rId60"/>
    <p:sldId id="504" r:id="rId61"/>
    <p:sldId id="309" r:id="rId62"/>
    <p:sldId id="505" r:id="rId63"/>
    <p:sldId id="259" r:id="rId64"/>
    <p:sldId id="506" r:id="rId65"/>
    <p:sldId id="507" r:id="rId66"/>
    <p:sldId id="275" r:id="rId67"/>
    <p:sldId id="523" r:id="rId68"/>
    <p:sldId id="287" r:id="rId69"/>
    <p:sldId id="524" r:id="rId70"/>
    <p:sldId id="525" r:id="rId71"/>
    <p:sldId id="288" r:id="rId72"/>
    <p:sldId id="285" r:id="rId73"/>
    <p:sldId id="284" r:id="rId74"/>
    <p:sldId id="264" r:id="rId75"/>
    <p:sldId id="276" r:id="rId76"/>
    <p:sldId id="274" r:id="rId77"/>
    <p:sldId id="508" r:id="rId78"/>
    <p:sldId id="509" r:id="rId79"/>
    <p:sldId id="348" r:id="rId80"/>
    <p:sldId id="522" r:id="rId81"/>
    <p:sldId id="355" r:id="rId82"/>
    <p:sldId id="328" r:id="rId83"/>
    <p:sldId id="491" r:id="rId84"/>
    <p:sldId id="263" r:id="rId85"/>
    <p:sldId id="497"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Oakley" initials="MO" lastIdx="1" clrIdx="0">
    <p:extLst>
      <p:ext uri="{19B8F6BF-5375-455C-9EA6-DF929625EA0E}">
        <p15:presenceInfo xmlns:p15="http://schemas.microsoft.com/office/powerpoint/2012/main" userId="S::Mark.Oakley@leicester.gov.uk::34d2f0ad-fdc0-4d7e-8545-2b5ba68ca2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1"/>
    <p:restoredTop sz="95846"/>
  </p:normalViewPr>
  <p:slideViewPr>
    <p:cSldViewPr snapToGrid="0" snapToObjects="1">
      <p:cViewPr varScale="1">
        <p:scale>
          <a:sx n="109" d="100"/>
          <a:sy n="109"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presProps" Target="pres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notesMaster" Target="notesMasters/notesMaster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beisgov.sharepoint.com/sites/xwhcop26andcampaigns/Shared%20Documents/Andrew%20Griffith%20Private%20Office/Campaigns/Small%20Business%20Net%20Zero%20campaign/Case%20studies/Sign%20up%20data/Graphs_Sit%20rep%20daily%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a:t>Top 10 countries: approved signups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'SME CH data'!$N$77</c:f>
              <c:strCache>
                <c:ptCount val="1"/>
                <c:pt idx="0">
                  <c:v>Signups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'SME CH data'!$M$78:$M$87</c:f>
              <c:strCache>
                <c:ptCount val="10"/>
                <c:pt idx="0">
                  <c:v>Spain</c:v>
                </c:pt>
                <c:pt idx="1">
                  <c:v>France</c:v>
                </c:pt>
                <c:pt idx="2">
                  <c:v>Brazil</c:v>
                </c:pt>
                <c:pt idx="3">
                  <c:v>Ireland</c:v>
                </c:pt>
                <c:pt idx="4">
                  <c:v>Germany</c:v>
                </c:pt>
                <c:pt idx="5">
                  <c:v>Mexico</c:v>
                </c:pt>
                <c:pt idx="6">
                  <c:v>Sweden</c:v>
                </c:pt>
                <c:pt idx="7">
                  <c:v>India</c:v>
                </c:pt>
                <c:pt idx="8">
                  <c:v>US</c:v>
                </c:pt>
                <c:pt idx="9">
                  <c:v>UK</c:v>
                </c:pt>
              </c:strCache>
            </c:strRef>
          </c:cat>
          <c:val>
            <c:numRef>
              <c:f>'SME CH data'!$N$78:$N$87</c:f>
              <c:numCache>
                <c:formatCode>General</c:formatCode>
                <c:ptCount val="10"/>
                <c:pt idx="0">
                  <c:v>17</c:v>
                </c:pt>
                <c:pt idx="1">
                  <c:v>17</c:v>
                </c:pt>
                <c:pt idx="2">
                  <c:v>17</c:v>
                </c:pt>
                <c:pt idx="3">
                  <c:v>18</c:v>
                </c:pt>
                <c:pt idx="4">
                  <c:v>19</c:v>
                </c:pt>
                <c:pt idx="5">
                  <c:v>22</c:v>
                </c:pt>
                <c:pt idx="6">
                  <c:v>33</c:v>
                </c:pt>
                <c:pt idx="7">
                  <c:v>68</c:v>
                </c:pt>
                <c:pt idx="8">
                  <c:v>71</c:v>
                </c:pt>
                <c:pt idx="9">
                  <c:v>2074</c:v>
                </c:pt>
              </c:numCache>
            </c:numRef>
          </c:val>
          <c:extLst>
            <c:ext xmlns:c16="http://schemas.microsoft.com/office/drawing/2014/chart" uri="{C3380CC4-5D6E-409C-BE32-E72D297353CC}">
              <c16:uniqueId val="{00000000-494F-4094-AF3A-11C488234AA4}"/>
            </c:ext>
          </c:extLst>
        </c:ser>
        <c:dLbls>
          <c:showLegendKey val="0"/>
          <c:showVal val="0"/>
          <c:showCatName val="0"/>
          <c:showSerName val="0"/>
          <c:showPercent val="0"/>
          <c:showBubbleSize val="0"/>
        </c:dLbls>
        <c:gapWidth val="182"/>
        <c:axId val="194197663"/>
        <c:axId val="194197991"/>
      </c:barChart>
      <c:catAx>
        <c:axId val="194197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4197991"/>
        <c:crosses val="autoZero"/>
        <c:auto val="1"/>
        <c:lblAlgn val="ctr"/>
        <c:lblOffset val="100"/>
        <c:noMultiLvlLbl val="0"/>
      </c:catAx>
      <c:valAx>
        <c:axId val="1941979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419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GB"/>
              <a:t>REGIONAL/DA Proportional breakdown (TOTAL)</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E74-448A-8E84-5F6E526010C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E74-448A-8E84-5F6E526010C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E74-448A-8E84-5F6E526010C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E74-448A-8E84-5F6E526010C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E74-448A-8E84-5F6E526010C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E74-448A-8E84-5F6E526010C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E74-448A-8E84-5F6E526010C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E74-448A-8E84-5F6E526010C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3E74-448A-8E84-5F6E526010C8}"/>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3E74-448A-8E84-5F6E526010C8}"/>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3E74-448A-8E84-5F6E526010C8}"/>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3E74-448A-8E84-5F6E526010C8}"/>
              </c:ext>
            </c:extLst>
          </c:dPt>
          <c:dLbls>
            <c:dLbl>
              <c:idx val="0"/>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E74-448A-8E84-5F6E526010C8}"/>
                </c:ext>
              </c:extLst>
            </c:dLbl>
            <c:dLbl>
              <c:idx val="1"/>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3E74-448A-8E84-5F6E526010C8}"/>
                </c:ext>
              </c:extLst>
            </c:dLbl>
            <c:dLbl>
              <c:idx val="2"/>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3E74-448A-8E84-5F6E526010C8}"/>
                </c:ext>
              </c:extLst>
            </c:dLbl>
            <c:dLbl>
              <c:idx val="3"/>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3E74-448A-8E84-5F6E526010C8}"/>
                </c:ext>
              </c:extLst>
            </c:dLbl>
            <c:dLbl>
              <c:idx val="4"/>
              <c:layout>
                <c:manualLayout>
                  <c:x val="-1.2485173856046021E-2"/>
                  <c:y val="-2.6397813900724005E-2"/>
                </c:manualLayout>
              </c:layout>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E74-448A-8E84-5F6E526010C8}"/>
                </c:ext>
              </c:extLst>
            </c:dLbl>
            <c:dLbl>
              <c:idx val="5"/>
              <c:layout>
                <c:manualLayout>
                  <c:x val="4.6819483883885224E-2"/>
                  <c:y val="-1.4665452167069905E-3"/>
                </c:manualLayout>
              </c:layout>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458630245350049"/>
                      <c:h val="0.10152904082861883"/>
                    </c:manualLayout>
                  </c15:layout>
                </c:ext>
                <c:ext xmlns:c16="http://schemas.microsoft.com/office/drawing/2014/chart" uri="{C3380CC4-5D6E-409C-BE32-E72D297353CC}">
                  <c16:uniqueId val="{0000000B-3E74-448A-8E84-5F6E526010C8}"/>
                </c:ext>
              </c:extLst>
            </c:dLbl>
            <c:dLbl>
              <c:idx val="6"/>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3E74-448A-8E84-5F6E526010C8}"/>
                </c:ext>
              </c:extLst>
            </c:dLbl>
            <c:dLbl>
              <c:idx val="7"/>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3E74-448A-8E84-5F6E526010C8}"/>
                </c:ext>
              </c:extLst>
            </c:dLbl>
            <c:dLbl>
              <c:idx val="8"/>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3E74-448A-8E84-5F6E526010C8}"/>
                </c:ext>
              </c:extLst>
            </c:dLbl>
            <c:dLbl>
              <c:idx val="9"/>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3E74-448A-8E84-5F6E526010C8}"/>
                </c:ext>
              </c:extLst>
            </c:dLbl>
            <c:dLbl>
              <c:idx val="10"/>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5-3E74-448A-8E84-5F6E526010C8}"/>
                </c:ext>
              </c:extLst>
            </c:dLbl>
            <c:dLbl>
              <c:idx val="11"/>
              <c:layout>
                <c:manualLayout>
                  <c:x val="3.7455521568137834E-2"/>
                  <c:y val="8.7992713002412858E-3"/>
                </c:manualLayout>
              </c:layout>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E74-448A-8E84-5F6E526010C8}"/>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'SME CH data'!$M$3:$M$14</c:f>
              <c:strCache>
                <c:ptCount val="12"/>
                <c:pt idx="0">
                  <c:v>Scotland</c:v>
                </c:pt>
                <c:pt idx="1">
                  <c:v>East of England</c:v>
                </c:pt>
                <c:pt idx="2">
                  <c:v>West Midlands</c:v>
                </c:pt>
                <c:pt idx="3">
                  <c:v>South West England</c:v>
                </c:pt>
                <c:pt idx="4">
                  <c:v>North West England</c:v>
                </c:pt>
                <c:pt idx="5">
                  <c:v>Yorkshire and the Humber</c:v>
                </c:pt>
                <c:pt idx="6">
                  <c:v>Wales</c:v>
                </c:pt>
                <c:pt idx="7">
                  <c:v>London</c:v>
                </c:pt>
                <c:pt idx="8">
                  <c:v>Northern Ireland</c:v>
                </c:pt>
                <c:pt idx="9">
                  <c:v>East Midlands</c:v>
                </c:pt>
                <c:pt idx="10">
                  <c:v>South East England</c:v>
                </c:pt>
                <c:pt idx="11">
                  <c:v>North East England</c:v>
                </c:pt>
              </c:strCache>
            </c:strRef>
          </c:cat>
          <c:val>
            <c:numRef>
              <c:f>'SME CH data'!$Q$3:$Q$14</c:f>
              <c:numCache>
                <c:formatCode>0.000</c:formatCode>
                <c:ptCount val="12"/>
                <c:pt idx="0">
                  <c:v>5.9468299341794047E-2</c:v>
                </c:pt>
                <c:pt idx="1">
                  <c:v>2.2064354366903467E-2</c:v>
                </c:pt>
                <c:pt idx="2">
                  <c:v>2.1945261065794378E-2</c:v>
                </c:pt>
                <c:pt idx="3">
                  <c:v>3.6086002008728191E-2</c:v>
                </c:pt>
                <c:pt idx="4">
                  <c:v>2.7239951929496596E-2</c:v>
                </c:pt>
                <c:pt idx="5">
                  <c:v>2.2488666895498714E-2</c:v>
                </c:pt>
                <c:pt idx="6">
                  <c:v>3.0646937700521956E-2</c:v>
                </c:pt>
                <c:pt idx="7">
                  <c:v>4.0572781837506011E-2</c:v>
                </c:pt>
                <c:pt idx="8">
                  <c:v>8.7657192946967392E-3</c:v>
                </c:pt>
                <c:pt idx="9">
                  <c:v>2.292768959435626E-2</c:v>
                </c:pt>
                <c:pt idx="10">
                  <c:v>3.2522070464486005E-2</c:v>
                </c:pt>
                <c:pt idx="11">
                  <c:v>2.2062879205736349E-2</c:v>
                </c:pt>
              </c:numCache>
            </c:numRef>
          </c:val>
          <c:extLst>
            <c:ext xmlns:c16="http://schemas.microsoft.com/office/drawing/2014/chart" uri="{C3380CC4-5D6E-409C-BE32-E72D297353CC}">
              <c16:uniqueId val="{00000018-3E74-448A-8E84-5F6E526010C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FD18D-2079-4E61-9CD9-7871745AA071}"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GB"/>
        </a:p>
      </dgm:t>
    </dgm:pt>
    <dgm:pt modelId="{3549DDD9-859E-44C1-B106-062609307658}">
      <dgm:prSet/>
      <dgm:spPr>
        <a:solidFill>
          <a:srgbClr val="085150"/>
        </a:solidFill>
      </dgm:spPr>
      <dgm:t>
        <a:bodyPr/>
        <a:lstStyle/>
        <a:p>
          <a:r>
            <a:rPr lang="en-GB" b="1" i="0">
              <a:latin typeface="Rubik" panose="020B0604020202020204" charset="-79"/>
              <a:cs typeface="Rubik" panose="020B0604020202020204" charset="-79"/>
            </a:rPr>
            <a:t>Sign up to Race to Zero! </a:t>
          </a:r>
          <a:r>
            <a:rPr lang="en-GB" b="0" i="0">
              <a:latin typeface="Rubik" panose="020B0604020202020204" charset="-79"/>
              <a:cs typeface="Rubik" panose="020B0604020202020204" charset="-79"/>
            </a:rPr>
            <a:t> &amp; encourage others to follow you</a:t>
          </a:r>
          <a:endParaRPr lang="en-GB">
            <a:latin typeface="Rubik" panose="020B0604020202020204" charset="-79"/>
            <a:cs typeface="Rubik" panose="020B0604020202020204" charset="-79"/>
          </a:endParaRPr>
        </a:p>
      </dgm:t>
    </dgm:pt>
    <dgm:pt modelId="{0796A90F-56B7-4EC0-A169-2C91A0A482DD}" type="parTrans" cxnId="{A2FA2AA1-9842-406D-9704-709FF4D8D597}">
      <dgm:prSet/>
      <dgm:spPr/>
      <dgm:t>
        <a:bodyPr/>
        <a:lstStyle/>
        <a:p>
          <a:endParaRPr lang="en-GB"/>
        </a:p>
      </dgm:t>
    </dgm:pt>
    <dgm:pt modelId="{2D57C27F-D4E2-4B44-8673-6413D14F253A}" type="sibTrans" cxnId="{A2FA2AA1-9842-406D-9704-709FF4D8D597}">
      <dgm:prSet/>
      <dgm:spPr/>
      <dgm:t>
        <a:bodyPr/>
        <a:lstStyle/>
        <a:p>
          <a:endParaRPr lang="en-GB"/>
        </a:p>
      </dgm:t>
    </dgm:pt>
    <dgm:pt modelId="{D2C06968-520D-4A22-A25D-5F57D299DA02}">
      <dgm:prSet/>
      <dgm:spPr>
        <a:solidFill>
          <a:srgbClr val="417976"/>
        </a:solidFill>
      </dgm:spPr>
      <dgm:t>
        <a:bodyPr/>
        <a:lstStyle/>
        <a:p>
          <a:r>
            <a:rPr lang="en-GB" b="1" i="0" baseline="0">
              <a:latin typeface="Rubik" panose="020B0604020202020204" charset="-79"/>
              <a:cs typeface="Rubik" panose="020B0604020202020204" charset="-79"/>
            </a:rPr>
            <a:t>Promote the campaign </a:t>
          </a:r>
        </a:p>
        <a:p>
          <a:r>
            <a:rPr lang="en-GB" b="0">
              <a:latin typeface="Rubik" panose="020B0604020202020204" charset="-79"/>
              <a:cs typeface="Rubik" panose="020B0604020202020204" charset="-79"/>
            </a:rPr>
            <a:t>Share on your social media channels, newsletters </a:t>
          </a:r>
        </a:p>
      </dgm:t>
    </dgm:pt>
    <dgm:pt modelId="{BE8169AC-0C6F-4934-BC36-38DF10D410CC}" type="parTrans" cxnId="{000311CB-6AC6-401C-B293-01FF4FCD0A32}">
      <dgm:prSet/>
      <dgm:spPr/>
      <dgm:t>
        <a:bodyPr/>
        <a:lstStyle/>
        <a:p>
          <a:endParaRPr lang="en-GB"/>
        </a:p>
      </dgm:t>
    </dgm:pt>
    <dgm:pt modelId="{4C3A2BAF-C85C-434C-B614-AC88DE4D8030}" type="sibTrans" cxnId="{000311CB-6AC6-401C-B293-01FF4FCD0A32}">
      <dgm:prSet/>
      <dgm:spPr/>
      <dgm:t>
        <a:bodyPr/>
        <a:lstStyle/>
        <a:p>
          <a:endParaRPr lang="en-GB"/>
        </a:p>
      </dgm:t>
    </dgm:pt>
    <dgm:pt modelId="{E822B346-1B8A-485E-896E-926BFF234432}">
      <dgm:prSet/>
      <dgm:spPr>
        <a:solidFill>
          <a:srgbClr val="7BB67A"/>
        </a:solidFill>
      </dgm:spPr>
      <dgm:t>
        <a:bodyPr/>
        <a:lstStyle/>
        <a:p>
          <a:r>
            <a:rPr lang="en-GB" b="1" i="0">
              <a:latin typeface="Rubik" panose="020B0604020202020204" charset="-79"/>
              <a:cs typeface="Rubik" panose="020B0604020202020204" charset="-79"/>
            </a:rPr>
            <a:t>Share tools &amp;  opportunities </a:t>
          </a:r>
          <a:r>
            <a:rPr lang="en-GB" b="0" i="0">
              <a:latin typeface="Rubik" panose="020B0604020202020204" charset="-79"/>
              <a:cs typeface="Rubik" panose="020B0604020202020204" charset="-79"/>
            </a:rPr>
            <a:t>on ongoing basis to networks</a:t>
          </a:r>
          <a:endParaRPr lang="en-GB">
            <a:latin typeface="Rubik" panose="020B0604020202020204" charset="-79"/>
            <a:cs typeface="Rubik" panose="020B0604020202020204" charset="-79"/>
          </a:endParaRPr>
        </a:p>
      </dgm:t>
    </dgm:pt>
    <dgm:pt modelId="{09F0E47A-992B-46D3-928A-49BC7C491159}" type="parTrans" cxnId="{14788206-83B4-4AF2-B5D1-889C459B00DB}">
      <dgm:prSet/>
      <dgm:spPr/>
      <dgm:t>
        <a:bodyPr/>
        <a:lstStyle/>
        <a:p>
          <a:endParaRPr lang="en-GB"/>
        </a:p>
      </dgm:t>
    </dgm:pt>
    <dgm:pt modelId="{C34D88F7-432C-45A9-949F-5F965272C3ED}" type="sibTrans" cxnId="{14788206-83B4-4AF2-B5D1-889C459B00DB}">
      <dgm:prSet/>
      <dgm:spPr/>
      <dgm:t>
        <a:bodyPr/>
        <a:lstStyle/>
        <a:p>
          <a:endParaRPr lang="en-GB"/>
        </a:p>
      </dgm:t>
    </dgm:pt>
    <dgm:pt modelId="{1ED3A069-5173-4BF1-A1A5-99BB1A7F4620}">
      <dgm:prSet/>
      <dgm:spPr>
        <a:solidFill>
          <a:srgbClr val="A7BBC9"/>
        </a:solidFill>
      </dgm:spPr>
      <dgm:t>
        <a:bodyPr/>
        <a:lstStyle/>
        <a:p>
          <a:r>
            <a:rPr lang="en-GB" b="1">
              <a:latin typeface="Rubik" panose="020B0604020202020204" charset="-79"/>
              <a:cs typeface="Rubik" panose="020B0604020202020204" charset="-79"/>
            </a:rPr>
            <a:t>Synergise R2Z with your existing events &amp; campaigns </a:t>
          </a:r>
        </a:p>
      </dgm:t>
    </dgm:pt>
    <dgm:pt modelId="{03B4E53A-77E2-4E2C-83F8-21738E993191}" type="parTrans" cxnId="{177AA009-139F-4EC8-9282-DDC8DEAA728A}">
      <dgm:prSet/>
      <dgm:spPr/>
      <dgm:t>
        <a:bodyPr/>
        <a:lstStyle/>
        <a:p>
          <a:endParaRPr lang="en-GB"/>
        </a:p>
      </dgm:t>
    </dgm:pt>
    <dgm:pt modelId="{8D13A342-E8C2-43C3-A310-4436F2B27E24}" type="sibTrans" cxnId="{177AA009-139F-4EC8-9282-DDC8DEAA728A}">
      <dgm:prSet/>
      <dgm:spPr/>
      <dgm:t>
        <a:bodyPr/>
        <a:lstStyle/>
        <a:p>
          <a:endParaRPr lang="en-GB"/>
        </a:p>
      </dgm:t>
    </dgm:pt>
    <dgm:pt modelId="{8574A1AB-D675-4DE3-88F7-2E1A8778F0EC}">
      <dgm:prSet/>
      <dgm:spPr>
        <a:solidFill>
          <a:srgbClr val="37328C"/>
        </a:solidFill>
      </dgm:spPr>
      <dgm:t>
        <a:bodyPr/>
        <a:lstStyle/>
        <a:p>
          <a:r>
            <a:rPr lang="en-GB" b="1">
              <a:latin typeface="Rubik" panose="020B0604020202020204" charset="-79"/>
              <a:cs typeface="Rubik" panose="020B0604020202020204" charset="-79"/>
            </a:rPr>
            <a:t>Highlight best practice</a:t>
          </a:r>
          <a:endParaRPr lang="en-GB" b="1" u="sng">
            <a:latin typeface="Rubik" panose="020B0604020202020204" charset="-79"/>
            <a:cs typeface="Rubik" panose="020B0604020202020204" charset="-79"/>
          </a:endParaRPr>
        </a:p>
        <a:p>
          <a:r>
            <a:rPr lang="en-GB" b="0" u="none">
              <a:latin typeface="Rubik" panose="020B0604020202020204" charset="-79"/>
              <a:cs typeface="Rubik" panose="020B0604020202020204" charset="-79"/>
            </a:rPr>
            <a:t>Tell your story or introduce us to inspiring businesses </a:t>
          </a:r>
        </a:p>
      </dgm:t>
    </dgm:pt>
    <dgm:pt modelId="{46E2F376-EA49-4939-925C-67F3F985112C}" type="parTrans" cxnId="{8343E8BC-11E0-44F8-BF2F-14CEFF35B9D5}">
      <dgm:prSet/>
      <dgm:spPr/>
      <dgm:t>
        <a:bodyPr/>
        <a:lstStyle/>
        <a:p>
          <a:endParaRPr lang="en-GB"/>
        </a:p>
      </dgm:t>
    </dgm:pt>
    <dgm:pt modelId="{6383789C-08E3-483A-9ED8-EA66CA682EBA}" type="sibTrans" cxnId="{8343E8BC-11E0-44F8-BF2F-14CEFF35B9D5}">
      <dgm:prSet/>
      <dgm:spPr/>
      <dgm:t>
        <a:bodyPr/>
        <a:lstStyle/>
        <a:p>
          <a:endParaRPr lang="en-GB"/>
        </a:p>
      </dgm:t>
    </dgm:pt>
    <dgm:pt modelId="{B65AA007-38FB-4EF1-8CDD-5042F40A9C1E}" type="pres">
      <dgm:prSet presAssocID="{B97FD18D-2079-4E61-9CD9-7871745AA071}" presName="Name0" presStyleCnt="0">
        <dgm:presLayoutVars>
          <dgm:dir/>
          <dgm:resizeHandles val="exact"/>
        </dgm:presLayoutVars>
      </dgm:prSet>
      <dgm:spPr/>
    </dgm:pt>
    <dgm:pt modelId="{CA160C5B-CFB9-4AB7-B3E3-A52309F57B2E}" type="pres">
      <dgm:prSet presAssocID="{3549DDD9-859E-44C1-B106-062609307658}" presName="node" presStyleLbl="node1" presStyleIdx="0" presStyleCnt="5">
        <dgm:presLayoutVars>
          <dgm:bulletEnabled val="1"/>
        </dgm:presLayoutVars>
      </dgm:prSet>
      <dgm:spPr/>
    </dgm:pt>
    <dgm:pt modelId="{D7DBB3C3-BBD5-429C-B172-791D73EC45FC}" type="pres">
      <dgm:prSet presAssocID="{2D57C27F-D4E2-4B44-8673-6413D14F253A}" presName="sibTrans" presStyleCnt="0"/>
      <dgm:spPr/>
    </dgm:pt>
    <dgm:pt modelId="{95477DBE-9642-4BB1-9543-2DAA882ABEDE}" type="pres">
      <dgm:prSet presAssocID="{D2C06968-520D-4A22-A25D-5F57D299DA02}" presName="node" presStyleLbl="node1" presStyleIdx="1" presStyleCnt="5">
        <dgm:presLayoutVars>
          <dgm:bulletEnabled val="1"/>
        </dgm:presLayoutVars>
      </dgm:prSet>
      <dgm:spPr/>
    </dgm:pt>
    <dgm:pt modelId="{3B801B88-0B0D-436E-AFF8-DB730E38AAC0}" type="pres">
      <dgm:prSet presAssocID="{4C3A2BAF-C85C-434C-B614-AC88DE4D8030}" presName="sibTrans" presStyleCnt="0"/>
      <dgm:spPr/>
    </dgm:pt>
    <dgm:pt modelId="{F774E1F3-FBAD-4523-A55A-6E2194F957CC}" type="pres">
      <dgm:prSet presAssocID="{E822B346-1B8A-485E-896E-926BFF234432}" presName="node" presStyleLbl="node1" presStyleIdx="2" presStyleCnt="5">
        <dgm:presLayoutVars>
          <dgm:bulletEnabled val="1"/>
        </dgm:presLayoutVars>
      </dgm:prSet>
      <dgm:spPr/>
    </dgm:pt>
    <dgm:pt modelId="{097AEA51-A3FA-40D0-8F8B-9B01FD819B95}" type="pres">
      <dgm:prSet presAssocID="{C34D88F7-432C-45A9-949F-5F965272C3ED}" presName="sibTrans" presStyleCnt="0"/>
      <dgm:spPr/>
    </dgm:pt>
    <dgm:pt modelId="{32712A56-4F6B-40A6-A1B4-0769B4E9A97F}" type="pres">
      <dgm:prSet presAssocID="{1ED3A069-5173-4BF1-A1A5-99BB1A7F4620}" presName="node" presStyleLbl="node1" presStyleIdx="3" presStyleCnt="5">
        <dgm:presLayoutVars>
          <dgm:bulletEnabled val="1"/>
        </dgm:presLayoutVars>
      </dgm:prSet>
      <dgm:spPr/>
    </dgm:pt>
    <dgm:pt modelId="{54B71217-A1F3-459E-A0DC-463B9C4DDCF4}" type="pres">
      <dgm:prSet presAssocID="{8D13A342-E8C2-43C3-A310-4436F2B27E24}" presName="sibTrans" presStyleCnt="0"/>
      <dgm:spPr/>
    </dgm:pt>
    <dgm:pt modelId="{3EC96129-FDE1-4C3D-9A95-6C75C8143DC1}" type="pres">
      <dgm:prSet presAssocID="{8574A1AB-D675-4DE3-88F7-2E1A8778F0EC}" presName="node" presStyleLbl="node1" presStyleIdx="4" presStyleCnt="5">
        <dgm:presLayoutVars>
          <dgm:bulletEnabled val="1"/>
        </dgm:presLayoutVars>
      </dgm:prSet>
      <dgm:spPr/>
    </dgm:pt>
  </dgm:ptLst>
  <dgm:cxnLst>
    <dgm:cxn modelId="{14788206-83B4-4AF2-B5D1-889C459B00DB}" srcId="{B97FD18D-2079-4E61-9CD9-7871745AA071}" destId="{E822B346-1B8A-485E-896E-926BFF234432}" srcOrd="2" destOrd="0" parTransId="{09F0E47A-992B-46D3-928A-49BC7C491159}" sibTransId="{C34D88F7-432C-45A9-949F-5F965272C3ED}"/>
    <dgm:cxn modelId="{177AA009-139F-4EC8-9282-DDC8DEAA728A}" srcId="{B97FD18D-2079-4E61-9CD9-7871745AA071}" destId="{1ED3A069-5173-4BF1-A1A5-99BB1A7F4620}" srcOrd="3" destOrd="0" parTransId="{03B4E53A-77E2-4E2C-83F8-21738E993191}" sibTransId="{8D13A342-E8C2-43C3-A310-4436F2B27E24}"/>
    <dgm:cxn modelId="{C6B72F27-F137-4C6B-BCB9-280C7C8EF9A8}" type="presOf" srcId="{D2C06968-520D-4A22-A25D-5F57D299DA02}" destId="{95477DBE-9642-4BB1-9543-2DAA882ABEDE}" srcOrd="0" destOrd="0" presId="urn:microsoft.com/office/officeart/2005/8/layout/hList6"/>
    <dgm:cxn modelId="{E9395F2B-EF57-420D-867A-78DA90045E5B}" type="presOf" srcId="{3549DDD9-859E-44C1-B106-062609307658}" destId="{CA160C5B-CFB9-4AB7-B3E3-A52309F57B2E}" srcOrd="0" destOrd="0" presId="urn:microsoft.com/office/officeart/2005/8/layout/hList6"/>
    <dgm:cxn modelId="{82027E73-1C44-4A2A-B10D-FFAFB143AECD}" type="presOf" srcId="{E822B346-1B8A-485E-896E-926BFF234432}" destId="{F774E1F3-FBAD-4523-A55A-6E2194F957CC}" srcOrd="0" destOrd="0" presId="urn:microsoft.com/office/officeart/2005/8/layout/hList6"/>
    <dgm:cxn modelId="{A2FA2AA1-9842-406D-9704-709FF4D8D597}" srcId="{B97FD18D-2079-4E61-9CD9-7871745AA071}" destId="{3549DDD9-859E-44C1-B106-062609307658}" srcOrd="0" destOrd="0" parTransId="{0796A90F-56B7-4EC0-A169-2C91A0A482DD}" sibTransId="{2D57C27F-D4E2-4B44-8673-6413D14F253A}"/>
    <dgm:cxn modelId="{BAE817B6-0DA9-4475-B505-997B94E6EDB0}" type="presOf" srcId="{8574A1AB-D675-4DE3-88F7-2E1A8778F0EC}" destId="{3EC96129-FDE1-4C3D-9A95-6C75C8143DC1}" srcOrd="0" destOrd="0" presId="urn:microsoft.com/office/officeart/2005/8/layout/hList6"/>
    <dgm:cxn modelId="{8343E8BC-11E0-44F8-BF2F-14CEFF35B9D5}" srcId="{B97FD18D-2079-4E61-9CD9-7871745AA071}" destId="{8574A1AB-D675-4DE3-88F7-2E1A8778F0EC}" srcOrd="4" destOrd="0" parTransId="{46E2F376-EA49-4939-925C-67F3F985112C}" sibTransId="{6383789C-08E3-483A-9ED8-EA66CA682EBA}"/>
    <dgm:cxn modelId="{000311CB-6AC6-401C-B293-01FF4FCD0A32}" srcId="{B97FD18D-2079-4E61-9CD9-7871745AA071}" destId="{D2C06968-520D-4A22-A25D-5F57D299DA02}" srcOrd="1" destOrd="0" parTransId="{BE8169AC-0C6F-4934-BC36-38DF10D410CC}" sibTransId="{4C3A2BAF-C85C-434C-B614-AC88DE4D8030}"/>
    <dgm:cxn modelId="{E86D2BD8-16CC-4F58-A408-35DD35AA33BB}" type="presOf" srcId="{B97FD18D-2079-4E61-9CD9-7871745AA071}" destId="{B65AA007-38FB-4EF1-8CDD-5042F40A9C1E}" srcOrd="0" destOrd="0" presId="urn:microsoft.com/office/officeart/2005/8/layout/hList6"/>
    <dgm:cxn modelId="{7963E9E0-F82F-4714-BB0B-F5A0D7325D14}" type="presOf" srcId="{1ED3A069-5173-4BF1-A1A5-99BB1A7F4620}" destId="{32712A56-4F6B-40A6-A1B4-0769B4E9A97F}" srcOrd="0" destOrd="0" presId="urn:microsoft.com/office/officeart/2005/8/layout/hList6"/>
    <dgm:cxn modelId="{8406CA96-DAEB-4805-92FD-4EF7B497F5BD}" type="presParOf" srcId="{B65AA007-38FB-4EF1-8CDD-5042F40A9C1E}" destId="{CA160C5B-CFB9-4AB7-B3E3-A52309F57B2E}" srcOrd="0" destOrd="0" presId="urn:microsoft.com/office/officeart/2005/8/layout/hList6"/>
    <dgm:cxn modelId="{49929E2F-38CE-4960-9CA4-488037958065}" type="presParOf" srcId="{B65AA007-38FB-4EF1-8CDD-5042F40A9C1E}" destId="{D7DBB3C3-BBD5-429C-B172-791D73EC45FC}" srcOrd="1" destOrd="0" presId="urn:microsoft.com/office/officeart/2005/8/layout/hList6"/>
    <dgm:cxn modelId="{534E7E51-DA41-42D5-9DAB-1314469234F1}" type="presParOf" srcId="{B65AA007-38FB-4EF1-8CDD-5042F40A9C1E}" destId="{95477DBE-9642-4BB1-9543-2DAA882ABEDE}" srcOrd="2" destOrd="0" presId="urn:microsoft.com/office/officeart/2005/8/layout/hList6"/>
    <dgm:cxn modelId="{C6114BB2-3B84-4498-901B-B6B55A2BB61E}" type="presParOf" srcId="{B65AA007-38FB-4EF1-8CDD-5042F40A9C1E}" destId="{3B801B88-0B0D-436E-AFF8-DB730E38AAC0}" srcOrd="3" destOrd="0" presId="urn:microsoft.com/office/officeart/2005/8/layout/hList6"/>
    <dgm:cxn modelId="{A5A42A0E-E5FE-4DA5-846A-F0007DF13987}" type="presParOf" srcId="{B65AA007-38FB-4EF1-8CDD-5042F40A9C1E}" destId="{F774E1F3-FBAD-4523-A55A-6E2194F957CC}" srcOrd="4" destOrd="0" presId="urn:microsoft.com/office/officeart/2005/8/layout/hList6"/>
    <dgm:cxn modelId="{DC79C196-4CB9-42FB-98B5-2057D567B364}" type="presParOf" srcId="{B65AA007-38FB-4EF1-8CDD-5042F40A9C1E}" destId="{097AEA51-A3FA-40D0-8F8B-9B01FD819B95}" srcOrd="5" destOrd="0" presId="urn:microsoft.com/office/officeart/2005/8/layout/hList6"/>
    <dgm:cxn modelId="{FF52BD2F-ED12-4E1C-A899-9BC9F5CEEAB6}" type="presParOf" srcId="{B65AA007-38FB-4EF1-8CDD-5042F40A9C1E}" destId="{32712A56-4F6B-40A6-A1B4-0769B4E9A97F}" srcOrd="6" destOrd="0" presId="urn:microsoft.com/office/officeart/2005/8/layout/hList6"/>
    <dgm:cxn modelId="{E6237C68-7BC1-4038-ABE9-4002C08BA2B1}" type="presParOf" srcId="{B65AA007-38FB-4EF1-8CDD-5042F40A9C1E}" destId="{54B71217-A1F3-459E-A0DC-463B9C4DDCF4}" srcOrd="7" destOrd="0" presId="urn:microsoft.com/office/officeart/2005/8/layout/hList6"/>
    <dgm:cxn modelId="{4306B3EA-177C-4C57-9412-0C167080D1DE}" type="presParOf" srcId="{B65AA007-38FB-4EF1-8CDD-5042F40A9C1E}" destId="{3EC96129-FDE1-4C3D-9A95-6C75C8143DC1}" srcOrd="8" destOrd="0" presId="urn:microsoft.com/office/officeart/2005/8/layout/h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60C5B-CFB9-4AB7-B3E3-A52309F57B2E}">
      <dsp:nvSpPr>
        <dsp:cNvPr id="0" name=""/>
        <dsp:cNvSpPr/>
      </dsp:nvSpPr>
      <dsp:spPr>
        <a:xfrm rot="16200000">
          <a:off x="-1033771" y="1039417"/>
          <a:ext cx="4060033" cy="1981198"/>
        </a:xfrm>
        <a:prstGeom prst="flowChartManualOperation">
          <a:avLst/>
        </a:prstGeom>
        <a:solidFill>
          <a:srgbClr val="0851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5532" bIns="0" numCol="1" spcCol="1270" anchor="ctr" anchorCtr="0">
          <a:noAutofit/>
        </a:bodyPr>
        <a:lstStyle/>
        <a:p>
          <a:pPr marL="0" lvl="0" indent="0" algn="ctr" defTabSz="933450">
            <a:lnSpc>
              <a:spcPct val="90000"/>
            </a:lnSpc>
            <a:spcBef>
              <a:spcPct val="0"/>
            </a:spcBef>
            <a:spcAft>
              <a:spcPct val="35000"/>
            </a:spcAft>
            <a:buNone/>
          </a:pPr>
          <a:r>
            <a:rPr lang="en-GB" sz="2100" b="1" i="0" kern="1200">
              <a:latin typeface="Rubik" panose="020B0604020202020204" charset="-79"/>
              <a:cs typeface="Rubik" panose="020B0604020202020204" charset="-79"/>
            </a:rPr>
            <a:t>Sign up to Race to Zero! </a:t>
          </a:r>
          <a:r>
            <a:rPr lang="en-GB" sz="2100" b="0" i="0" kern="1200">
              <a:latin typeface="Rubik" panose="020B0604020202020204" charset="-79"/>
              <a:cs typeface="Rubik" panose="020B0604020202020204" charset="-79"/>
            </a:rPr>
            <a:t> &amp; encourage others to follow you</a:t>
          </a:r>
          <a:endParaRPr lang="en-GB" sz="2100" kern="1200">
            <a:latin typeface="Rubik" panose="020B0604020202020204" charset="-79"/>
            <a:cs typeface="Rubik" panose="020B0604020202020204" charset="-79"/>
          </a:endParaRPr>
        </a:p>
      </dsp:txBody>
      <dsp:txXfrm rot="5400000">
        <a:off x="5646" y="812007"/>
        <a:ext cx="1981198" cy="2436019"/>
      </dsp:txXfrm>
    </dsp:sp>
    <dsp:sp modelId="{95477DBE-9642-4BB1-9543-2DAA882ABEDE}">
      <dsp:nvSpPr>
        <dsp:cNvPr id="0" name=""/>
        <dsp:cNvSpPr/>
      </dsp:nvSpPr>
      <dsp:spPr>
        <a:xfrm rot="16200000">
          <a:off x="1096017" y="1039417"/>
          <a:ext cx="4060033" cy="1981198"/>
        </a:xfrm>
        <a:prstGeom prst="flowChartManualOperation">
          <a:avLst/>
        </a:prstGeom>
        <a:solidFill>
          <a:srgbClr val="4179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5532" bIns="0" numCol="1" spcCol="1270" anchor="ctr" anchorCtr="0">
          <a:noAutofit/>
        </a:bodyPr>
        <a:lstStyle/>
        <a:p>
          <a:pPr marL="0" lvl="0" indent="0" algn="ctr" defTabSz="933450">
            <a:lnSpc>
              <a:spcPct val="90000"/>
            </a:lnSpc>
            <a:spcBef>
              <a:spcPct val="0"/>
            </a:spcBef>
            <a:spcAft>
              <a:spcPct val="35000"/>
            </a:spcAft>
            <a:buNone/>
          </a:pPr>
          <a:r>
            <a:rPr lang="en-GB" sz="2100" b="1" i="0" kern="1200" baseline="0">
              <a:latin typeface="Rubik" panose="020B0604020202020204" charset="-79"/>
              <a:cs typeface="Rubik" panose="020B0604020202020204" charset="-79"/>
            </a:rPr>
            <a:t>Promote the campaign </a:t>
          </a:r>
        </a:p>
        <a:p>
          <a:pPr marL="0" lvl="0" indent="0" algn="ctr" defTabSz="933450">
            <a:lnSpc>
              <a:spcPct val="90000"/>
            </a:lnSpc>
            <a:spcBef>
              <a:spcPct val="0"/>
            </a:spcBef>
            <a:spcAft>
              <a:spcPct val="35000"/>
            </a:spcAft>
            <a:buNone/>
          </a:pPr>
          <a:r>
            <a:rPr lang="en-GB" sz="2100" b="0" kern="1200">
              <a:latin typeface="Rubik" panose="020B0604020202020204" charset="-79"/>
              <a:cs typeface="Rubik" panose="020B0604020202020204" charset="-79"/>
            </a:rPr>
            <a:t>Share on your social media channels, newsletters </a:t>
          </a:r>
        </a:p>
      </dsp:txBody>
      <dsp:txXfrm rot="5400000">
        <a:off x="2135434" y="812007"/>
        <a:ext cx="1981198" cy="2436019"/>
      </dsp:txXfrm>
    </dsp:sp>
    <dsp:sp modelId="{F774E1F3-FBAD-4523-A55A-6E2194F957CC}">
      <dsp:nvSpPr>
        <dsp:cNvPr id="0" name=""/>
        <dsp:cNvSpPr/>
      </dsp:nvSpPr>
      <dsp:spPr>
        <a:xfrm rot="16200000">
          <a:off x="3225805" y="1039417"/>
          <a:ext cx="4060033" cy="1981198"/>
        </a:xfrm>
        <a:prstGeom prst="flowChartManualOperation">
          <a:avLst/>
        </a:prstGeom>
        <a:solidFill>
          <a:srgbClr val="7BB6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5532" bIns="0" numCol="1" spcCol="1270" anchor="ctr" anchorCtr="0">
          <a:noAutofit/>
        </a:bodyPr>
        <a:lstStyle/>
        <a:p>
          <a:pPr marL="0" lvl="0" indent="0" algn="ctr" defTabSz="933450">
            <a:lnSpc>
              <a:spcPct val="90000"/>
            </a:lnSpc>
            <a:spcBef>
              <a:spcPct val="0"/>
            </a:spcBef>
            <a:spcAft>
              <a:spcPct val="35000"/>
            </a:spcAft>
            <a:buNone/>
          </a:pPr>
          <a:r>
            <a:rPr lang="en-GB" sz="2100" b="1" i="0" kern="1200">
              <a:latin typeface="Rubik" panose="020B0604020202020204" charset="-79"/>
              <a:cs typeface="Rubik" panose="020B0604020202020204" charset="-79"/>
            </a:rPr>
            <a:t>Share tools &amp;  opportunities </a:t>
          </a:r>
          <a:r>
            <a:rPr lang="en-GB" sz="2100" b="0" i="0" kern="1200">
              <a:latin typeface="Rubik" panose="020B0604020202020204" charset="-79"/>
              <a:cs typeface="Rubik" panose="020B0604020202020204" charset="-79"/>
            </a:rPr>
            <a:t>on ongoing basis to networks</a:t>
          </a:r>
          <a:endParaRPr lang="en-GB" sz="2100" kern="1200">
            <a:latin typeface="Rubik" panose="020B0604020202020204" charset="-79"/>
            <a:cs typeface="Rubik" panose="020B0604020202020204" charset="-79"/>
          </a:endParaRPr>
        </a:p>
      </dsp:txBody>
      <dsp:txXfrm rot="5400000">
        <a:off x="4265222" y="812007"/>
        <a:ext cx="1981198" cy="2436019"/>
      </dsp:txXfrm>
    </dsp:sp>
    <dsp:sp modelId="{32712A56-4F6B-40A6-A1B4-0769B4E9A97F}">
      <dsp:nvSpPr>
        <dsp:cNvPr id="0" name=""/>
        <dsp:cNvSpPr/>
      </dsp:nvSpPr>
      <dsp:spPr>
        <a:xfrm rot="16200000">
          <a:off x="5355593" y="1039417"/>
          <a:ext cx="4060033" cy="1981198"/>
        </a:xfrm>
        <a:prstGeom prst="flowChartManualOperation">
          <a:avLst/>
        </a:prstGeom>
        <a:solidFill>
          <a:srgbClr val="A7BB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5532" bIns="0" numCol="1" spcCol="1270" anchor="ctr" anchorCtr="0">
          <a:noAutofit/>
        </a:bodyPr>
        <a:lstStyle/>
        <a:p>
          <a:pPr marL="0" lvl="0" indent="0" algn="ctr" defTabSz="933450">
            <a:lnSpc>
              <a:spcPct val="90000"/>
            </a:lnSpc>
            <a:spcBef>
              <a:spcPct val="0"/>
            </a:spcBef>
            <a:spcAft>
              <a:spcPct val="35000"/>
            </a:spcAft>
            <a:buNone/>
          </a:pPr>
          <a:r>
            <a:rPr lang="en-GB" sz="2100" b="1" kern="1200">
              <a:latin typeface="Rubik" panose="020B0604020202020204" charset="-79"/>
              <a:cs typeface="Rubik" panose="020B0604020202020204" charset="-79"/>
            </a:rPr>
            <a:t>Synergise R2Z with your existing events &amp; campaigns </a:t>
          </a:r>
        </a:p>
      </dsp:txBody>
      <dsp:txXfrm rot="5400000">
        <a:off x="6395010" y="812007"/>
        <a:ext cx="1981198" cy="2436019"/>
      </dsp:txXfrm>
    </dsp:sp>
    <dsp:sp modelId="{3EC96129-FDE1-4C3D-9A95-6C75C8143DC1}">
      <dsp:nvSpPr>
        <dsp:cNvPr id="0" name=""/>
        <dsp:cNvSpPr/>
      </dsp:nvSpPr>
      <dsp:spPr>
        <a:xfrm rot="16200000">
          <a:off x="7485382" y="1039417"/>
          <a:ext cx="4060033" cy="1981198"/>
        </a:xfrm>
        <a:prstGeom prst="flowChartManualOperation">
          <a:avLst/>
        </a:prstGeom>
        <a:solidFill>
          <a:srgbClr val="3732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5532" bIns="0" numCol="1" spcCol="1270" anchor="ctr" anchorCtr="0">
          <a:noAutofit/>
        </a:bodyPr>
        <a:lstStyle/>
        <a:p>
          <a:pPr marL="0" lvl="0" indent="0" algn="ctr" defTabSz="933450">
            <a:lnSpc>
              <a:spcPct val="90000"/>
            </a:lnSpc>
            <a:spcBef>
              <a:spcPct val="0"/>
            </a:spcBef>
            <a:spcAft>
              <a:spcPct val="35000"/>
            </a:spcAft>
            <a:buNone/>
          </a:pPr>
          <a:r>
            <a:rPr lang="en-GB" sz="2100" b="1" kern="1200">
              <a:latin typeface="Rubik" panose="020B0604020202020204" charset="-79"/>
              <a:cs typeface="Rubik" panose="020B0604020202020204" charset="-79"/>
            </a:rPr>
            <a:t>Highlight best practice</a:t>
          </a:r>
          <a:endParaRPr lang="en-GB" sz="2100" b="1" u="sng" kern="1200">
            <a:latin typeface="Rubik" panose="020B0604020202020204" charset="-79"/>
            <a:cs typeface="Rubik" panose="020B0604020202020204" charset="-79"/>
          </a:endParaRPr>
        </a:p>
        <a:p>
          <a:pPr marL="0" lvl="0" indent="0" algn="ctr" defTabSz="933450">
            <a:lnSpc>
              <a:spcPct val="90000"/>
            </a:lnSpc>
            <a:spcBef>
              <a:spcPct val="0"/>
            </a:spcBef>
            <a:spcAft>
              <a:spcPct val="35000"/>
            </a:spcAft>
            <a:buNone/>
          </a:pPr>
          <a:r>
            <a:rPr lang="en-GB" sz="2100" b="0" u="none" kern="1200">
              <a:latin typeface="Rubik" panose="020B0604020202020204" charset="-79"/>
              <a:cs typeface="Rubik" panose="020B0604020202020204" charset="-79"/>
            </a:rPr>
            <a:t>Tell your story or introduce us to inspiring businesses </a:t>
          </a:r>
        </a:p>
      </dsp:txBody>
      <dsp:txXfrm rot="5400000">
        <a:off x="8524799" y="812007"/>
        <a:ext cx="1981198" cy="243601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18C11-D42B-D244-982C-62B95977D8B1}"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8C0AA-5E89-B542-9243-8DE9B021EB44}" type="slidenum">
              <a:rPr lang="en-US" smtClean="0"/>
              <a:t>‹#›</a:t>
            </a:fld>
            <a:endParaRPr lang="en-US"/>
          </a:p>
        </p:txBody>
      </p:sp>
    </p:spTree>
    <p:extLst>
      <p:ext uri="{BB962C8B-B14F-4D97-AF65-F5344CB8AC3E}">
        <p14:creationId xmlns:p14="http://schemas.microsoft.com/office/powerpoint/2010/main" val="37922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GOOD MORNING EVERYONE</a:t>
            </a:r>
          </a:p>
          <a:p>
            <a:endParaRPr lang="en-GB" dirty="0"/>
          </a:p>
          <a:p>
            <a:r>
              <a:rPr lang="en-GB" dirty="0"/>
              <a:t>AS SENIOR PROJECTS MANAGER AT THE LEICESTER &amp; LEICESTERSHIRE ENTERPRISE PARTNERSHIP OR LLEP FOR SHORT, WITH OVERALL RESPONSIBILITY FOR THE CARBON AGENDA, I HAVE BEEN ASKED HERE TODAY TO COME AND TELL YOU A LITTLE BIT ABOUT COP26 </a:t>
            </a:r>
          </a:p>
          <a:p>
            <a:endParaRPr lang="en-GB" dirty="0"/>
          </a:p>
          <a:p>
            <a:r>
              <a:rPr lang="en-GB" dirty="0"/>
              <a:t>OR TO GIVE IT IT’S OFFICAL NAME - CONFERENCE  OF THE PARTIES  OR “COP” FOR SHORT </a:t>
            </a:r>
          </a:p>
          <a:p>
            <a:endParaRPr lang="en-GB" dirty="0"/>
          </a:p>
          <a:p>
            <a:r>
              <a:rPr lang="en-GB" dirty="0"/>
              <a:t>WHICH IS ABOUT TO KICK-OFF IN GLASGOW, IN 2 DAYS TIME </a:t>
            </a:r>
          </a:p>
          <a:p>
            <a:endParaRPr lang="en-GB" dirty="0"/>
          </a:p>
          <a:p>
            <a:r>
              <a:rPr lang="en-GB" cap="all" dirty="0"/>
              <a:t>BUT WHY COP26 – THIS IS SIMPLY BECAUSE IT WILL BE THE 26</a:t>
            </a:r>
            <a:r>
              <a:rPr lang="en-GB" cap="all" baseline="30000" dirty="0"/>
              <a:t>TH</a:t>
            </a:r>
            <a:r>
              <a:rPr lang="en-GB" cap="all" dirty="0"/>
              <a:t> TIME IN WHICH IT WILL MEET</a:t>
            </a:r>
          </a:p>
          <a:p>
            <a:endParaRPr lang="en-GB" cap="all"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7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47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Later this year in November, the UK will host the world’s largest climate change conference, known as COP26. </a:t>
            </a:r>
          </a:p>
          <a:p>
            <a:pPr marL="158750" indent="0">
              <a:buNone/>
            </a:pPr>
            <a:endParaRPr lang="en-GB"/>
          </a:p>
          <a:p>
            <a:pPr marL="158750" indent="0">
              <a:buNone/>
            </a:pPr>
            <a:r>
              <a:rPr lang="en-GB"/>
              <a:t>It is set to be the largest summit the UK has ever hosted, with more than 30,000 delegates attending in Glasgow from 1</a:t>
            </a:r>
            <a:r>
              <a:rPr lang="en-GB" baseline="30000"/>
              <a:t>st</a:t>
            </a:r>
            <a:r>
              <a:rPr lang="en-GB"/>
              <a:t>-12</a:t>
            </a:r>
            <a:r>
              <a:rPr lang="en-GB" baseline="30000"/>
              <a:t>th</a:t>
            </a:r>
            <a:r>
              <a:rPr lang="en-GB"/>
              <a:t> November. </a:t>
            </a:r>
          </a:p>
          <a:p>
            <a:pPr marL="158750" indent="0">
              <a:buNone/>
            </a:pPr>
            <a:endParaRPr lang="en-GB"/>
          </a:p>
          <a:p>
            <a:pPr marL="158750" indent="0">
              <a:buNone/>
            </a:pPr>
            <a:r>
              <a:rPr lang="en-GB"/>
              <a:t>COP26 is widely seen as crucial if climate change is to be brought under control. Here world leaders will discuss whether enough has been achieved since 2015's landmark Paris climate agreement.</a:t>
            </a:r>
          </a:p>
          <a:p>
            <a:pPr marL="158750" indent="0">
              <a:buNone/>
            </a:pPr>
            <a:endParaRPr lang="en-GB"/>
          </a:p>
          <a:p>
            <a:pPr marL="158750" indent="0">
              <a:buNone/>
            </a:pPr>
            <a:endParaRPr lang="en-GB"/>
          </a:p>
        </p:txBody>
      </p:sp>
    </p:spTree>
    <p:extLst>
      <p:ext uri="{BB962C8B-B14F-4D97-AF65-F5344CB8AC3E}">
        <p14:creationId xmlns:p14="http://schemas.microsoft.com/office/powerpoint/2010/main" val="221832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Race To Zero is the United Nation’s major global campaign to rally leadership and support from businesses, cities, regions and investors. The objective is to create a healthy, resilient, zero carbon recovery that prevents future threats, creates decent jobs, and unlocks inclusive, sustainable growth.</a:t>
            </a:r>
          </a:p>
          <a:p>
            <a:pPr marL="158750" indent="0">
              <a:buNone/>
            </a:pPr>
            <a:endParaRPr lang="en-GB"/>
          </a:p>
          <a:p>
            <a:pPr marL="158750" indent="0">
              <a:buNone/>
            </a:pPr>
            <a:r>
              <a:rPr lang="en-GB"/>
              <a:t>It mobilizes a coalition of leading net zero initiatives, representing 733 cities, 31 regions, 3,067 businesses, 173 of the biggest investors, and 622 Higher Education Institutions. These ‘real economy’ actors join 120 countries in the largest ever alliance committed to achieving net zero carbon emissions by 2050 at the latest.</a:t>
            </a:r>
          </a:p>
          <a:p>
            <a:pPr marL="158750" indent="0">
              <a:buNone/>
            </a:pPr>
            <a:endParaRPr lang="en-GB"/>
          </a:p>
          <a:p>
            <a:pPr marL="158750" indent="0">
              <a:buNone/>
            </a:pPr>
            <a:r>
              <a:rPr lang="en-GB"/>
              <a:t>The UK has its own national campaign called Together for Our Planet in the lead up to COP26, which includes both public engagement and business engagement. The business engagement side is driven by Andrew Griffiths MP, the UK’s net zero business champion, and includes this Business Climate Leaders Campaign. </a:t>
            </a:r>
          </a:p>
        </p:txBody>
      </p:sp>
    </p:spTree>
    <p:extLst>
      <p:ext uri="{BB962C8B-B14F-4D97-AF65-F5344CB8AC3E}">
        <p14:creationId xmlns:p14="http://schemas.microsoft.com/office/powerpoint/2010/main" val="153389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100" b="0" i="0" u="none" strike="noStrike">
                <a:solidFill>
                  <a:schemeClr val="bg1"/>
                </a:solidFill>
                <a:effectLst/>
                <a:latin typeface="Arial" panose="020B0604020202020204" pitchFamily="34" charset="0"/>
              </a:rPr>
              <a:t>Business and industry accounts for 25% of UK territorial emissions</a:t>
            </a:r>
            <a:r>
              <a:rPr lang="en-GB" sz="1100" b="0" i="0">
                <a:solidFill>
                  <a:schemeClr val="bg1"/>
                </a:solidFill>
                <a:effectLst/>
                <a:latin typeface="Arial" panose="020B0604020202020204" pitchFamily="34" charset="0"/>
              </a:rPr>
              <a:t>​</a:t>
            </a:r>
          </a:p>
          <a:p>
            <a:pPr marL="152400" indent="0" algn="l" rtl="0" fontAlgn="base">
              <a:buNone/>
            </a:pPr>
            <a:endParaRPr lang="en-GB" sz="1100" b="0" i="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1100" b="0" i="0" u="none" strike="noStrike">
                <a:solidFill>
                  <a:schemeClr val="bg1"/>
                </a:solidFill>
                <a:effectLst/>
                <a:latin typeface="Arial" panose="020B0604020202020204" pitchFamily="34" charset="0"/>
              </a:rPr>
              <a:t>SMEs comprise more than 99% of the UK’s 5.87 million enterprises, 16.6 million employees (60% of the UK workforce) and generate £2.2 trillion of revenue (52% of the UK’s total) </a:t>
            </a:r>
          </a:p>
          <a:p>
            <a:pPr marL="152400" indent="0" algn="l" rtl="0" fontAlgn="base">
              <a:buNone/>
            </a:pPr>
            <a:endParaRPr lang="en-GB" sz="1100" b="0" i="0" u="none" strike="noStrike">
              <a:solidFill>
                <a:schemeClr val="bg1"/>
              </a:solidFill>
              <a:effectLst/>
              <a:latin typeface="Arial" panose="020B0604020202020204" pitchFamily="34" charset="0"/>
            </a:endParaRPr>
          </a:p>
          <a:p>
            <a:pPr algn="l" rtl="0" fontAlgn="base">
              <a:buFont typeface="Arial" panose="020B0604020202020204" pitchFamily="34" charset="0"/>
              <a:buChar char="•"/>
            </a:pPr>
            <a:r>
              <a:rPr lang="en-GB" sz="1100" b="0" i="0" u="none" strike="noStrike">
                <a:solidFill>
                  <a:schemeClr val="bg1"/>
                </a:solidFill>
                <a:effectLst/>
                <a:latin typeface="Arial" panose="020B0604020202020204" pitchFamily="34" charset="0"/>
              </a:rPr>
              <a:t>SMEs comprise 99.9% of UK businesses and account for just under half of emissions within the sector, and so must be a focus for action</a:t>
            </a:r>
            <a:r>
              <a:rPr lang="en-GB" sz="1100" b="0" i="0">
                <a:solidFill>
                  <a:schemeClr val="bg1"/>
                </a:solidFill>
                <a:effectLst/>
                <a:latin typeface="Arial" panose="020B0604020202020204" pitchFamily="34" charset="0"/>
              </a:rPr>
              <a:t>​</a:t>
            </a:r>
          </a:p>
          <a:p>
            <a:pPr marL="152400" indent="0" algn="l" rtl="0" fontAlgn="base">
              <a:buNone/>
            </a:pPr>
            <a:endParaRPr lang="en-GB" sz="1100" b="0" i="0">
              <a:solidFill>
                <a:schemeClr val="bg1"/>
              </a:solidFill>
              <a:effectLst/>
              <a:latin typeface="Arial" panose="020B0604020202020204" pitchFamily="34" charset="0"/>
            </a:endParaRPr>
          </a:p>
          <a:p>
            <a:pPr algn="l" rtl="0" fontAlgn="base">
              <a:buFont typeface="Arial" panose="020B0604020202020204" pitchFamily="34" charset="0"/>
              <a:buChar char="•"/>
            </a:pPr>
            <a:r>
              <a:rPr lang="en-GB" sz="1100" b="0" i="0" u="none" strike="noStrike">
                <a:solidFill>
                  <a:schemeClr val="bg1"/>
                </a:solidFill>
                <a:effectLst/>
                <a:latin typeface="Arial" panose="020B0604020202020204" pitchFamily="34" charset="0"/>
              </a:rPr>
              <a:t>We cannot ignore the contribution of SMEs to UK emissions. This is consistent with taking a "whole systems" approach to achieving Net Zero</a:t>
            </a:r>
            <a:r>
              <a:rPr lang="en-GB" sz="1100" b="0" i="0">
                <a:solidFill>
                  <a:schemeClr val="bg1"/>
                </a:solidFill>
                <a:effectLst/>
                <a:latin typeface="Arial" panose="020B0604020202020204" pitchFamily="34" charset="0"/>
              </a:rPr>
              <a:t>​</a:t>
            </a:r>
          </a:p>
          <a:p>
            <a:endParaRPr lang="en-GB"/>
          </a:p>
        </p:txBody>
      </p:sp>
    </p:spTree>
    <p:extLst>
      <p:ext uri="{BB962C8B-B14F-4D97-AF65-F5344CB8AC3E}">
        <p14:creationId xmlns:p14="http://schemas.microsoft.com/office/powerpoint/2010/main" val="101839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98360619c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98360619c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0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a154bd79ef_0_6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a154bd79ef_0_64: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70130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So why should your business be part of the Race to Zero?</a:t>
            </a:r>
          </a:p>
          <a:p>
            <a:pPr marL="158750" indent="0">
              <a:buNone/>
            </a:pPr>
            <a:endParaRPr lang="en-GB"/>
          </a:p>
          <a:p>
            <a:pPr marL="158750" indent="0">
              <a:buNone/>
            </a:pPr>
            <a:r>
              <a:rPr lang="en-GB"/>
              <a:t>Hopefully you now have a sense of the collective importance of climate action, but there are also many potential benefits for your business, such as:</a:t>
            </a:r>
          </a:p>
          <a:p>
            <a:pPr marL="457200" indent="-298450">
              <a:buFontTx/>
              <a:buChar char="-"/>
            </a:pPr>
            <a:r>
              <a:rPr lang="en-GB"/>
              <a:t>Saving money through better resource efficiency </a:t>
            </a:r>
          </a:p>
          <a:p>
            <a:pPr marL="457200" indent="-298450">
              <a:buFontTx/>
              <a:buChar char="-"/>
            </a:pPr>
            <a:r>
              <a:rPr lang="en-GB"/>
              <a:t>Attracting new customers who increasingly care about climate change and will choose where to shop accordingly </a:t>
            </a:r>
          </a:p>
          <a:p>
            <a:pPr marL="457200" indent="-298450">
              <a:buFontTx/>
              <a:buChar char="-"/>
            </a:pPr>
            <a:r>
              <a:rPr lang="en-GB"/>
              <a:t>Becoming an earlier adopter and staying ahead of the curve so new regulation over the coming years and decades won’t be an issue</a:t>
            </a:r>
          </a:p>
        </p:txBody>
      </p:sp>
    </p:spTree>
    <p:extLst>
      <p:ext uri="{BB962C8B-B14F-4D97-AF65-F5344CB8AC3E}">
        <p14:creationId xmlns:p14="http://schemas.microsoft.com/office/powerpoint/2010/main" val="3933145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It is very easy for you to join the Race to Zero.</a:t>
            </a:r>
          </a:p>
          <a:p>
            <a:pPr marL="158750" indent="0">
              <a:buNone/>
            </a:pPr>
            <a:endParaRPr lang="en-GB"/>
          </a:p>
          <a:p>
            <a:pPr marL="158750" indent="0">
              <a:buNone/>
            </a:pPr>
            <a:r>
              <a:rPr lang="en-GB"/>
              <a:t>There are different routes in for different kinds of organisation, but for small businesses and charity the way to join is by making the SME Climate Commitment.</a:t>
            </a:r>
          </a:p>
          <a:p>
            <a:pPr marL="158750" indent="0">
              <a:buNone/>
            </a:pPr>
            <a:endParaRPr lang="en-GB"/>
          </a:p>
        </p:txBody>
      </p:sp>
    </p:spTree>
    <p:extLst>
      <p:ext uri="{BB962C8B-B14F-4D97-AF65-F5344CB8AC3E}">
        <p14:creationId xmlns:p14="http://schemas.microsoft.com/office/powerpoint/2010/main" val="151139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d8230b969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d8230b969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All you have to do to make the SME Climate Commitment is fill in a short form with a few details about your business including a working email address. After signing up you will be </a:t>
            </a:r>
            <a:r>
              <a:rPr lang="en-GB" err="1"/>
              <a:t>recongised</a:t>
            </a:r>
            <a:r>
              <a:rPr lang="en-GB"/>
              <a:t> by the UN Race to Zero campaign, joining governments, businesses, cities, regions and universities around the world that share the same mission.</a:t>
            </a:r>
          </a:p>
          <a:p>
            <a:pPr marL="0" lvl="0" indent="0" algn="l" rtl="0">
              <a:spcBef>
                <a:spcPts val="0"/>
              </a:spcBef>
              <a:spcAft>
                <a:spcPts val="0"/>
              </a:spcAft>
              <a:buNone/>
            </a:pPr>
            <a:endParaRPr lang="en-GB"/>
          </a:p>
          <a:p>
            <a:pPr marL="0" lvl="0" indent="0" algn="l" rtl="0">
              <a:spcBef>
                <a:spcPts val="0"/>
              </a:spcBef>
              <a:spcAft>
                <a:spcPts val="0"/>
              </a:spcAft>
              <a:buNone/>
            </a:pPr>
            <a:r>
              <a:rPr lang="en-GB"/>
              <a:t>Making the SME Climate Commitment means your business is agreeing to start taking action to</a:t>
            </a:r>
          </a:p>
          <a:p>
            <a:pPr marL="228600" lvl="0" indent="-228600" algn="l" rtl="0">
              <a:spcBef>
                <a:spcPts val="0"/>
              </a:spcBef>
              <a:spcAft>
                <a:spcPts val="0"/>
              </a:spcAft>
              <a:buAutoNum type="arabicPeriod"/>
            </a:pPr>
            <a:r>
              <a:rPr lang="en-GB"/>
              <a:t>Halve your greenhouse gas emissions by 2030</a:t>
            </a:r>
          </a:p>
          <a:p>
            <a:pPr marL="228600" lvl="0" indent="-228600" algn="l" rtl="0">
              <a:spcBef>
                <a:spcPts val="0"/>
              </a:spcBef>
              <a:spcAft>
                <a:spcPts val="0"/>
              </a:spcAft>
              <a:buAutoNum type="arabicPeriod"/>
            </a:pPr>
            <a:r>
              <a:rPr lang="en-GB"/>
              <a:t>Reach net zero emissions by 2050 </a:t>
            </a:r>
          </a:p>
          <a:p>
            <a:pPr marL="228600" lvl="0" indent="-228600" algn="l" rtl="0">
              <a:spcBef>
                <a:spcPts val="0"/>
              </a:spcBef>
              <a:spcAft>
                <a:spcPts val="0"/>
              </a:spcAft>
              <a:buAutoNum type="arabicPeriod"/>
            </a:pPr>
            <a:r>
              <a:rPr lang="en-GB"/>
              <a:t>And submit your progress in a short template once a year </a:t>
            </a:r>
          </a:p>
          <a:p>
            <a:pPr marL="0" lvl="0" indent="0" algn="l" rtl="0">
              <a:spcBef>
                <a:spcPts val="0"/>
              </a:spcBef>
              <a:spcAft>
                <a:spcPts val="0"/>
              </a:spcAft>
              <a:buNone/>
            </a:pPr>
            <a:endParaRPr/>
          </a:p>
        </p:txBody>
      </p:sp>
    </p:spTree>
    <p:extLst>
      <p:ext uri="{BB962C8B-B14F-4D97-AF65-F5344CB8AC3E}">
        <p14:creationId xmlns:p14="http://schemas.microsoft.com/office/powerpoint/2010/main" val="373779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d8230b969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d8230b969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EXACTLY IS COP26 AND WHY IS IT GIVEN SO MUCH IMPORTANCE?</a:t>
            </a:r>
          </a:p>
          <a:p>
            <a:endParaRPr lang="en-GB" dirty="0"/>
          </a:p>
          <a:p>
            <a:r>
              <a:rPr lang="en-GB" cap="all" dirty="0"/>
              <a:t>IT IS THE United Nations climate summit where world leaders  COME TOGETHER TO DISCUSS AND co-ordinate action to stop the rise in global temperatures AND REVERSE CLIMATE CHANGE.  </a:t>
            </a:r>
          </a:p>
          <a:p>
            <a:endParaRPr lang="en-GB" cap="all" dirty="0"/>
          </a:p>
          <a:p>
            <a:r>
              <a:rPr lang="en-GB" cap="all" dirty="0"/>
              <a:t>OVER THE 2 WEEKS, 30,000 PEOPLE ARE EXPECTED TO BE IN GLASGOW</a:t>
            </a:r>
          </a:p>
          <a:p>
            <a:endParaRPr lang="en-GB" cap="all" dirty="0"/>
          </a:p>
          <a:p>
            <a:r>
              <a:rPr lang="en-GB" cap="all" dirty="0"/>
              <a:t>it will bring together over 200 Heads of State, climate experts and campaigners TO DISCUSS CLIMATE CHANGE AND WHAT NEEDS TO BE DONE TO TRY AND HALT GLOBAL WARMING AND OVER TIME REVERSE IT</a:t>
            </a:r>
          </a:p>
          <a:p>
            <a:endParaRPr lang="en-GB" cap="all" dirty="0"/>
          </a:p>
          <a:p>
            <a:endParaRPr lang="en-GB" cap="al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buFont typeface="+mj-lt"/>
              <a:buNone/>
            </a:pPr>
            <a:r>
              <a:rPr lang="en-GB" sz="1800" i="0">
                <a:effectLst/>
                <a:latin typeface="Calibri" panose="020F0502020204030204" pitchFamily="34" charset="0"/>
                <a:ea typeface="Calibri" panose="020F0502020204030204" pitchFamily="34" charset="0"/>
                <a:cs typeface="Times New Roman" panose="02020603050405020304" pitchFamily="18" charset="0"/>
              </a:rPr>
              <a:t>Once you’ve signed up, you may be wondering what comes next. The answer is many things:</a:t>
            </a:r>
          </a:p>
          <a:p>
            <a:pPr marL="342900" lvl="0" indent="-342900">
              <a:lnSpc>
                <a:spcPct val="107000"/>
              </a:lnSpc>
              <a:buFont typeface="+mj-lt"/>
              <a:buAutoNum type="arabicPeriod"/>
            </a:pPr>
            <a:r>
              <a:rPr lang="en-GB" sz="1800" i="0">
                <a:effectLst/>
                <a:latin typeface="Calibri" panose="020F0502020204030204" pitchFamily="34" charset="0"/>
                <a:ea typeface="Calibri" panose="020F0502020204030204" pitchFamily="34" charset="0"/>
                <a:cs typeface="Times New Roman" panose="02020603050405020304" pitchFamily="18" charset="0"/>
              </a:rPr>
              <a:t>You will gain access to tools and advice on measuring and reducing your emissions</a:t>
            </a:r>
          </a:p>
          <a:p>
            <a:pPr marL="342900" lvl="0" indent="-342900">
              <a:lnSpc>
                <a:spcPct val="107000"/>
              </a:lnSpc>
              <a:buFont typeface="+mj-lt"/>
              <a:buAutoNum type="arabicPeriod"/>
            </a:pPr>
            <a:r>
              <a:rPr lang="en-GB" sz="1800" i="0">
                <a:effectLst/>
                <a:latin typeface="Calibri" panose="020F0502020204030204" pitchFamily="34" charset="0"/>
                <a:ea typeface="Calibri" panose="020F0502020204030204" pitchFamily="34" charset="0"/>
                <a:cs typeface="Times New Roman" panose="02020603050405020304" pitchFamily="18" charset="0"/>
              </a:rPr>
              <a:t>If you choose to opt in you’ll receive a monthly newsletter with latest updates on net zero policy changes and opportunities for your business </a:t>
            </a:r>
          </a:p>
          <a:p>
            <a:pPr marL="342900" lvl="0" indent="-342900">
              <a:lnSpc>
                <a:spcPct val="107000"/>
              </a:lnSpc>
              <a:buFont typeface="+mj-lt"/>
              <a:buAutoNum type="arabicPeriod"/>
            </a:pPr>
            <a:r>
              <a:rPr lang="en-GB" sz="1800" i="0">
                <a:effectLst/>
                <a:latin typeface="Calibri" panose="020F0502020204030204" pitchFamily="34" charset="0"/>
                <a:ea typeface="Calibri" panose="020F0502020204030204" pitchFamily="34" charset="0"/>
                <a:cs typeface="Times New Roman" panose="02020603050405020304" pitchFamily="18" charset="0"/>
              </a:rPr>
              <a:t>It’s possible that, with your agreement, your business might be featured in events and posts from the Government to help inspire and inform other businesses trying to reduce their emissions</a:t>
            </a:r>
          </a:p>
          <a:p>
            <a:pPr marL="342900" lvl="0" indent="-342900">
              <a:lnSpc>
                <a:spcPct val="107000"/>
              </a:lnSpc>
              <a:buFont typeface="+mj-lt"/>
              <a:buAutoNum type="arabicPeriod"/>
            </a:pPr>
            <a:r>
              <a:rPr lang="en-GB" sz="1800" i="0">
                <a:effectLst/>
                <a:latin typeface="Calibri" panose="020F0502020204030204" pitchFamily="34" charset="0"/>
                <a:ea typeface="Calibri" panose="020F0502020204030204" pitchFamily="34" charset="0"/>
                <a:cs typeface="Times New Roman" panose="02020603050405020304" pitchFamily="18" charset="0"/>
              </a:rPr>
              <a:t>On your side, hopefully you will feel you have enough knowledge to start making changes to reduce your emissions </a:t>
            </a:r>
          </a:p>
          <a:p>
            <a:pPr marL="342900" lvl="0" indent="-342900">
              <a:lnSpc>
                <a:spcPct val="107000"/>
              </a:lnSpc>
              <a:buFont typeface="+mj-lt"/>
              <a:buAutoNum type="arabicPeriod"/>
            </a:pPr>
            <a:r>
              <a:rPr lang="en-GB" sz="1800" i="0">
                <a:effectLst/>
                <a:latin typeface="Calibri" panose="020F0502020204030204" pitchFamily="34" charset="0"/>
                <a:ea typeface="Calibri" panose="020F0502020204030204" pitchFamily="34" charset="0"/>
                <a:cs typeface="Times New Roman" panose="02020603050405020304" pitchFamily="18" charset="0"/>
              </a:rPr>
              <a:t>Once a year you will be asked to submit an update on your progress to the SME Climate Hub, which will help them keep track of collective change and develop the kind of support available </a:t>
            </a:r>
          </a:p>
          <a:p>
            <a:pPr marL="0" lvl="0" indent="0">
              <a:lnSpc>
                <a:spcPct val="107000"/>
              </a:lnSpc>
              <a:buFont typeface="+mj-lt"/>
              <a:buNone/>
            </a:pPr>
            <a:endParaRPr lang="en-GB" sz="1800" i="1">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294044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The SME Climate Hub is currently working on a new easy reporting template so that all businesses can provide their updates in a quick and standardised way. </a:t>
            </a:r>
          </a:p>
          <a:p>
            <a:pPr marL="158750" indent="0">
              <a:buNone/>
            </a:pPr>
            <a:endParaRPr lang="en-GB"/>
          </a:p>
          <a:p>
            <a:pPr marL="158750" indent="0">
              <a:buNone/>
            </a:pPr>
            <a:r>
              <a:rPr lang="en-GB"/>
              <a:t>This new template should become available in at the end of 2021.</a:t>
            </a:r>
          </a:p>
        </p:txBody>
      </p:sp>
    </p:spTree>
    <p:extLst>
      <p:ext uri="{BB962C8B-B14F-4D97-AF65-F5344CB8AC3E}">
        <p14:creationId xmlns:p14="http://schemas.microsoft.com/office/powerpoint/2010/main" val="418677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In a couple of cases the UK Business Climate hub links to the wider global website’s pages, including the Tools and Resources page.</a:t>
            </a:r>
          </a:p>
          <a:p>
            <a:pPr marL="158750" indent="0">
              <a:buNone/>
            </a:pPr>
            <a:endParaRPr lang="en-GB"/>
          </a:p>
          <a:p>
            <a:pPr marL="158750" indent="0">
              <a:buNone/>
            </a:pPr>
            <a:r>
              <a:rPr lang="en-GB"/>
              <a:t>Here you will find a large library of tools you can consider. At the top of this page, which you can see here, there is a new ‘highlights’ section, which picks out the top 2 or 3 tools for each stage of your net zero journey.</a:t>
            </a:r>
          </a:p>
        </p:txBody>
      </p:sp>
    </p:spTree>
    <p:extLst>
      <p:ext uri="{BB962C8B-B14F-4D97-AF65-F5344CB8AC3E}">
        <p14:creationId xmlns:p14="http://schemas.microsoft.com/office/powerpoint/2010/main" val="3479456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d8230b969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d8230b969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152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9E5B6-0B8E-4966-A2FC-8BC15932B8E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4A35D87-F915-4825-BA87-1DB2C4AB0148}"/>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8DD974F6-199F-4D36-A027-318BD2EBAB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6CBD6A5-C2FC-47A5-83FD-F7174639320C}"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368878"/>
          </a:xfr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E63C6-1549-4ED4-A6DF-AFC732276A32}"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25769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E63C6-1549-4ED4-A6DF-AFC732276A32}"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5561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652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153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85800"/>
            <a:ext cx="546735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37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GLOBAL TEMERATURES ARE RISING AND IT AFFECTS US ALL</a:t>
            </a:r>
          </a:p>
          <a:p>
            <a:endParaRPr lang="en-GB" dirty="0"/>
          </a:p>
          <a:p>
            <a:r>
              <a:rPr lang="en-GB" dirty="0"/>
              <a:t>THE AMOUNT OF CO2 IN THE EARTH’S ATMOSPHERE IS RISING AND IS NOW FAR HIGHER THAN AT ANY POINT THAN IN THE LAST 400,000 YEARS. </a:t>
            </a:r>
          </a:p>
          <a:p>
            <a:endParaRPr lang="en-GB" dirty="0"/>
          </a:p>
          <a:p>
            <a:r>
              <a:rPr lang="en-GB" dirty="0"/>
              <a:t>AND IT IS STILL RISING!</a:t>
            </a:r>
          </a:p>
          <a:p>
            <a:endParaRPr lang="en-GB" dirty="0"/>
          </a:p>
          <a:p>
            <a:r>
              <a:rPr lang="en-GB" dirty="0"/>
              <a:t>THE DISCUSSIONS BETWEEN WORLD LEADERS ISN’T ABOUT WHETHER OR NOT CLIMATE CHANGE NEEDS AND GLOBAL WARMING TO BE ADDRESSED. </a:t>
            </a:r>
          </a:p>
          <a:p>
            <a:endParaRPr lang="en-GB" dirty="0"/>
          </a:p>
          <a:p>
            <a:r>
              <a:rPr lang="en-GB" dirty="0"/>
              <a:t>BUT BY HOW MUCH AND BY WHEN BEFORE IT BECOMES IRREVERSIBLE.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49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85800"/>
            <a:ext cx="546735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377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85800"/>
            <a:ext cx="546735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377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13537" rtl="0" eaLnBrk="1" fontAlgn="auto" latinLnBrk="0" hangingPunct="1">
              <a:lnSpc>
                <a:spcPct val="100000"/>
              </a:lnSpc>
              <a:spcBef>
                <a:spcPts val="0"/>
              </a:spcBef>
              <a:spcAft>
                <a:spcPts val="0"/>
              </a:spcAft>
              <a:buClrTx/>
              <a:buSzTx/>
              <a:buFontTx/>
              <a:buNone/>
              <a:tabLst/>
              <a:defRPr/>
            </a:pPr>
            <a:fld id="{5E429061-2132-485A-8594-8D7CDCB5D56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1353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011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489DE-F6FC-DD4F-ADE9-E264E2634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378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489DE-F6FC-DD4F-ADE9-E264E2634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805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 country wide Net Zero strategy must include SME’s</a:t>
            </a:r>
          </a:p>
          <a:p>
            <a:r>
              <a:rPr lang="en-US"/>
              <a:t>Zellar Strategy</a:t>
            </a:r>
          </a:p>
          <a:p>
            <a:r>
              <a:rPr lang="en-US"/>
              <a:t>1. Businesses are not the same </a:t>
            </a:r>
            <a:r>
              <a:rPr lang="en-US" err="1"/>
              <a:t>Customised</a:t>
            </a:r>
            <a:r>
              <a:rPr lang="en-US"/>
              <a:t> proposition</a:t>
            </a:r>
          </a:p>
          <a:p>
            <a:r>
              <a:rPr lang="en-US"/>
              <a:t>2. Everything in one place</a:t>
            </a:r>
          </a:p>
          <a:p>
            <a:r>
              <a:rPr lang="en-US"/>
              <a:t>3. Benchmark – what does good look like in my sector?</a:t>
            </a:r>
          </a:p>
          <a:p>
            <a:r>
              <a:rPr lang="en-US"/>
              <a:t>4. Action plan – own time, pace and language</a:t>
            </a:r>
          </a:p>
          <a:p>
            <a:r>
              <a:rPr lang="en-US"/>
              <a:t>5. Transparency – trust in everything they buy, see and do</a:t>
            </a:r>
          </a:p>
          <a:p>
            <a:r>
              <a:rPr lang="en-US"/>
              <a:t>6. Share – share the journey and engage all  stakeholders</a:t>
            </a:r>
          </a:p>
          <a:p>
            <a:pPr marL="228600" indent="-228600">
              <a:buFont typeface="+mj-lt"/>
              <a:buAutoNum type="arabicPeriod"/>
            </a:pPr>
            <a:endParaRPr lang="en-US"/>
          </a:p>
          <a:p>
            <a:pPr marL="0" indent="0">
              <a:buFont typeface="+mj-lt"/>
              <a:buNone/>
            </a:pPr>
            <a:r>
              <a:rPr lang="en-US"/>
              <a:t>Built a business model around that;</a:t>
            </a:r>
          </a:p>
          <a:p>
            <a:pPr marL="0" indent="0">
              <a:buFont typeface="+mj-lt"/>
              <a:buNone/>
            </a:pPr>
            <a:r>
              <a:rPr lang="en-US"/>
              <a:t>Annual subscription </a:t>
            </a:r>
          </a:p>
          <a:p>
            <a:pPr marL="0" indent="0">
              <a:buFont typeface="+mj-lt"/>
              <a:buNone/>
            </a:pPr>
            <a:r>
              <a:rPr lang="en-US"/>
              <a:t>Worlds first peer to peer green marketplace</a:t>
            </a:r>
          </a:p>
          <a:p>
            <a:pPr marL="0" indent="0">
              <a:buFont typeface="+mj-lt"/>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5489DE-F6FC-DD4F-ADE9-E264E2634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34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489DE-F6FC-DD4F-ADE9-E264E2634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015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it, communicate.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489DE-F6FC-DD4F-ADE9-E264E2634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125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all" dirty="0"/>
              <a:t>Presidents and prime ministers will report on how their countries have progressed AGAINST THE TARGETS THEY SET THEMSELVES AT COP21  KNOWN AS “THE PARIS AGREEMENT”</a:t>
            </a:r>
          </a:p>
          <a:p>
            <a:endParaRPr lang="en-GB" cap="all" dirty="0"/>
          </a:p>
          <a:p>
            <a:r>
              <a:rPr lang="en-GB" cap="all" dirty="0"/>
              <a:t>AND MORE IMPORTANTLY, AGREE NEW ONES.</a:t>
            </a:r>
          </a:p>
          <a:p>
            <a:endParaRPr lang="en-GB" cap="all" dirty="0"/>
          </a:p>
          <a:p>
            <a:r>
              <a:rPr lang="en-GB" cap="all" dirty="0"/>
              <a:t>It IS BEING HELD of course, against the backdrop of the COVID-19 pandemic, which brought economies around the world to a standstill. </a:t>
            </a:r>
          </a:p>
          <a:p>
            <a:endParaRPr lang="en-GB" cap="all" dirty="0"/>
          </a:p>
          <a:p>
            <a:r>
              <a:rPr lang="en-GB" cap="all" dirty="0"/>
              <a:t>But instead of diverting attention  AWAY from THE DEVASTATION OF climate change and sustainability, the pandemic has ACTUALLY done something surprising. </a:t>
            </a:r>
          </a:p>
          <a:p>
            <a:endParaRPr lang="en-GB" cap="all" dirty="0"/>
          </a:p>
          <a:p>
            <a:r>
              <a:rPr lang="en-GB" cap="all" dirty="0"/>
              <a:t>INDIVIDUALS, COMMUNITIES AND BUSINESSES LIKE YOURSELVES ARE BEGINNING TO BECOME BETTER ENGAGED AND UNDERSTAND THE ISSUES FOR YOURSELVES AND ARE NO LONGER WAITING FOR GOVERNMENTS TO ACT FIRST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8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345723" cy="4532436"/>
          </a:xfrm>
        </p:spPr>
        <p:txBody>
          <a:bodyPr/>
          <a:lstStyle/>
          <a:p>
            <a:r>
              <a:rPr lang="en-GB" dirty="0"/>
              <a:t>FOR EXAMPLE, IN A DELIBERATE MOVE INTENDED TO INFLUENCE WORLD LEADER’S, CEMENT MAKERS AROUND THE WORLD HAVE PLEDGED TO CUT THEIR EMMISIONS BY UP TO 25% THIS DECADE, REACHING NET ZERO BY 2050 </a:t>
            </a:r>
          </a:p>
          <a:p>
            <a:endParaRPr lang="en-GB" dirty="0"/>
          </a:p>
          <a:p>
            <a:r>
              <a:rPr lang="en-GB" dirty="0"/>
              <a:t>WHY WILL THIS MAKE A DIFERENCE TO COP26? </a:t>
            </a:r>
          </a:p>
          <a:p>
            <a:endParaRPr lang="en-GB" dirty="0"/>
          </a:p>
          <a:p>
            <a:r>
              <a:rPr lang="en-GB" dirty="0"/>
              <a:t>BECAUSE THE CEMENT INDUSTRY IS RESPONSIBLE FOR NEARLY 8% OF ALL GLOBAL CARBON DIOXIDE  EMISSIONS. NO INDIVIDUAL COUNTRY PRODUCES THIS AMOUNT OF CO2 OTHER THAN THE UNITED STATES AND CHINA.</a:t>
            </a:r>
          </a:p>
          <a:p>
            <a:endParaRPr lang="en-GB" dirty="0"/>
          </a:p>
          <a:p>
            <a:r>
              <a:rPr lang="en-GB" dirty="0"/>
              <a:t>THIS PLEDGE, IF REALISED,  WILL STOP 5 BILLION TONNES OF CO2 BEING RLEASED INTO THE ATMOSPHERE. THEY INTEND TO ACHIEVE THIS BY CHANGING THE CHEMICAL PROCESSES  AND MATERIALS THEY USE AS WELL AS BECOMING MORE ENERGY EFFICIENT.</a:t>
            </a:r>
          </a:p>
          <a:p>
            <a:endParaRPr lang="en-GB" dirty="0"/>
          </a:p>
          <a:p>
            <a:r>
              <a:rPr lang="en-GB" dirty="0"/>
              <a:t>THE SIGNIFICANCE OF THIS DECLARATION, IS THAT IT MARKS THE FIRST TIME THAT MAJOR PRODUCERS AROUND THE GLOBE HAVE MADE A PUBLIC COMMITMENT TO REDUCE THEIR IMPACT AND ADDRESS CLIMATE CHANGE INDEPENDENT OF GOVERNMENTS</a:t>
            </a:r>
          </a:p>
          <a:p>
            <a:endParaRPr lang="en-GB" dirty="0"/>
          </a:p>
          <a:p>
            <a:r>
              <a:rPr lang="en-GB" dirty="0"/>
              <a:t>BUT THEY STILL NEED GOVERNMENT INTERVENTIONS, SUCH AS THE MEANS BY WHICH TO CAPTURE CARBON AND THEN STORE IT, IF THEY ARE TO DE-CARBONISE FURTHER </a:t>
            </a:r>
            <a:r>
              <a:rPr lang="en-GB" b="1" dirty="0"/>
              <a:t>AND IT IS THIS INTER-FACE BETWEEN GOVERNMENTS, BUSINESS AND PEOPLE THAT WILL PLAY OUT IN COP26 </a:t>
            </a: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5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44662" cy="4284663"/>
          </a:xfrm>
        </p:spPr>
        <p:txBody>
          <a:bodyPr/>
          <a:lstStyle/>
          <a:p>
            <a:r>
              <a:rPr lang="en-GB" dirty="0"/>
              <a:t>IN APRIL, THE GOVERNMENT LEGISLATED TO REDUCE CARBON EMMISIONS IN THE UK BY 78% BY 2035, AND BE CARBON NEUTRAL BY 2050. THESE ARE IN LINE WITH TARGETS SET BY THE UNITED STATES.</a:t>
            </a:r>
          </a:p>
          <a:p>
            <a:endParaRPr lang="en-GB" dirty="0"/>
          </a:p>
          <a:p>
            <a:r>
              <a:rPr lang="en-GB" dirty="0"/>
              <a:t>LAST WEEK IT PUBLISHED ITS “NET ZERO STRATEGY” SETTING OUT HOW IT INTENDS TO MEET THESE AMBITIOUS TARGETS.</a:t>
            </a:r>
          </a:p>
          <a:p>
            <a:endParaRPr lang="en-GB" dirty="0"/>
          </a:p>
          <a:p>
            <a:r>
              <a:rPr lang="en-GB" dirty="0"/>
              <a:t>AT IT’S CORE IS AN AMBITION FOR A FULL DE-CARBONISED POWER SECTOR BY 2035, WITH ELECTRIFICATION, SUPPORTED BY LOW-CARBON HYDROGEN, LEADING TO A PHASE-OUT OF FOSSIL FUELS FROM SURFACE TRANSPORT, HOME HEATING AND MUCH OF INDUSTRY BEGINNING WITHOUT DELAY.</a:t>
            </a:r>
          </a:p>
          <a:p>
            <a:endParaRPr lang="en-GB" dirty="0"/>
          </a:p>
          <a:p>
            <a:r>
              <a:rPr lang="en-GB" dirty="0"/>
              <a:t>WHILST IT IS ACKNOWLEDGED THAT A LARGE FINANCIAL BILL WILL COME WITH THIS, </a:t>
            </a:r>
          </a:p>
          <a:p>
            <a:r>
              <a:rPr lang="en-GB" dirty="0"/>
              <a:t>IT WILL IN FACT, GENERATE ALMOST ONE TRILLION POUNDS WORTH OF SAVINGS. </a:t>
            </a:r>
          </a:p>
          <a:p>
            <a:endParaRPr lang="en-GB" dirty="0"/>
          </a:p>
          <a:p>
            <a:r>
              <a:rPr lang="en-GB" dirty="0"/>
              <a:t>THE MAJORITY OF WHICH WILL BE SECURED BY BUSINESSES AND HOUSEHOLDS RATHER THAN THE TREASURY</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46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I WANT TO LEAVE YOU WITH A PHOTO OF SOME BEAUTIFUL MAJESTIC POLAR BEARS </a:t>
            </a:r>
          </a:p>
          <a:p>
            <a:endParaRPr lang="en-GB" dirty="0"/>
          </a:p>
          <a:p>
            <a:r>
              <a:rPr lang="en-GB" dirty="0"/>
              <a:t>THE SIGNIFICANCE?</a:t>
            </a:r>
          </a:p>
          <a:p>
            <a:endParaRPr lang="en-GB" dirty="0"/>
          </a:p>
          <a:p>
            <a:r>
              <a:rPr lang="en-GB" dirty="0"/>
              <a:t>BECAUSE IF  WE DON’T DO SOMETHING NOW, AND GLOBAL WARMING CONTINUES TO RISE, IT IS CREATURES LIKE THIS WHO, UNABLE TO ADAPT QUICK ENOUGH, WILL FEEL IT FIRST AND WILL ALONG WITH THEIR HABITAT, DISAPPEAR ALTOGETHER. </a:t>
            </a:r>
          </a:p>
          <a:p>
            <a:endParaRPr lang="en-GB" dirty="0"/>
          </a:p>
          <a:p>
            <a:r>
              <a:rPr lang="en-GB" dirty="0"/>
              <a:t>HOWEVER, UNLIKE THEM, WE CAN  HELP THEM AND OURSELVES BY MAKING THE NECESSARY CHANGES NEEDED</a:t>
            </a:r>
          </a:p>
          <a:p>
            <a:endParaRPr lang="en-GB" dirty="0"/>
          </a:p>
          <a:p>
            <a:r>
              <a:rPr lang="en-GB" dirty="0"/>
              <a:t>WE CAN REDUCE OUR RELIANCE ON FOSSIL FUELS, CHANGE OUR ECONOMIES TO BECOME GREENER, HEALTHIER AND MORE SUSTAINABLE AND START TO REVERSE GLOBAL WARMING.</a:t>
            </a:r>
          </a:p>
          <a:p>
            <a:endParaRPr lang="en-GB" dirty="0"/>
          </a:p>
          <a:p>
            <a:endParaRPr lang="en-GB" dirty="0"/>
          </a:p>
          <a:p>
            <a:r>
              <a:rPr lang="en-GB" dirty="0"/>
              <a:t>THANK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DDED29-2217-4F4F-B9C1-D41207415A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1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E5F22-43B5-4033-B35F-EC5C8086F6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764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E5F22-43B5-4033-B35F-EC5C8086F6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304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EC4D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B16766-2858-B541-A71E-73DC6FDF65E7}"/>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3500" baseline="0">
                <a:solidFill>
                  <a:schemeClr val="bg1"/>
                </a:solidFill>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74E734FF-C8D3-4249-8B58-E367762A9A30}"/>
              </a:ext>
            </a:extLst>
          </p:cNvPr>
          <p:cNvSpPr>
            <a:spLocks noGrp="1"/>
          </p:cNvSpPr>
          <p:nvPr>
            <p:ph type="subTitle" idx="1"/>
          </p:nvPr>
        </p:nvSpPr>
        <p:spPr>
          <a:xfrm>
            <a:off x="1524000" y="3602038"/>
            <a:ext cx="914400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cxnSp>
        <p:nvCxnSpPr>
          <p:cNvPr id="13" name="Straight Connector 12">
            <a:extLst>
              <a:ext uri="{FF2B5EF4-FFF2-40B4-BE49-F238E27FC236}">
                <a16:creationId xmlns:a16="http://schemas.microsoft.com/office/drawing/2014/main" id="{6F946DB9-D7B6-3846-8D60-F33CF889498F}"/>
              </a:ext>
            </a:extLst>
          </p:cNvPr>
          <p:cNvCxnSpPr/>
          <p:nvPr userDrawn="1"/>
        </p:nvCxnSpPr>
        <p:spPr>
          <a:xfrm>
            <a:off x="2901820" y="3556618"/>
            <a:ext cx="63168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A2964BC-2A2C-894A-BC47-A7BE194D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260" y="227544"/>
            <a:ext cx="2262419" cy="794761"/>
          </a:xfrm>
          <a:prstGeom prst="rect">
            <a:avLst/>
          </a:prstGeom>
        </p:spPr>
      </p:pic>
      <p:sp>
        <p:nvSpPr>
          <p:cNvPr id="10" name="Slide Number Placeholder 5">
            <a:extLst>
              <a:ext uri="{FF2B5EF4-FFF2-40B4-BE49-F238E27FC236}">
                <a16:creationId xmlns:a16="http://schemas.microsoft.com/office/drawing/2014/main" id="{505192CA-6340-F646-AA32-2DFFAFD667E1}"/>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398303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73A5-68A9-374E-BB63-296C3BC2E149}"/>
              </a:ext>
            </a:extLst>
          </p:cNvPr>
          <p:cNvSpPr>
            <a:spLocks noGrp="1"/>
          </p:cNvSpPr>
          <p:nvPr>
            <p:ph type="title"/>
          </p:nvPr>
        </p:nvSpPr>
        <p:spPr>
          <a:xfrm>
            <a:off x="2780522" y="365125"/>
            <a:ext cx="8573278"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235581-5C37-8246-82A0-BF6F90E99A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489105-76F5-1143-BC35-93C311D47473}"/>
              </a:ext>
            </a:extLst>
          </p:cNvPr>
          <p:cNvSpPr>
            <a:spLocks noGrp="1"/>
          </p:cNvSpPr>
          <p:nvPr>
            <p:ph type="dt" sz="half" idx="10"/>
          </p:nvPr>
        </p:nvSpPr>
        <p:spPr>
          <a:xfrm>
            <a:off x="838200" y="6356350"/>
            <a:ext cx="2743200" cy="365125"/>
          </a:xfrm>
          <a:prstGeom prst="rect">
            <a:avLst/>
          </a:prstGeom>
        </p:spPr>
        <p:txBody>
          <a:bodyPr/>
          <a:lstStyle/>
          <a:p>
            <a:fld id="{9C082DAE-32C6-A846-841F-2A3E6F86871E}" type="datetimeFigureOut">
              <a:rPr lang="en-US" smtClean="0"/>
              <a:t>10/29/2021</a:t>
            </a:fld>
            <a:endParaRPr lang="en-US"/>
          </a:p>
        </p:txBody>
      </p:sp>
      <p:sp>
        <p:nvSpPr>
          <p:cNvPr id="5" name="Footer Placeholder 4">
            <a:extLst>
              <a:ext uri="{FF2B5EF4-FFF2-40B4-BE49-F238E27FC236}">
                <a16:creationId xmlns:a16="http://schemas.microsoft.com/office/drawing/2014/main" id="{5058BC38-56BA-8249-A725-2580DA27F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213AF-884F-3740-93C7-973DE7D44DCD}"/>
              </a:ext>
            </a:extLst>
          </p:cNvPr>
          <p:cNvSpPr>
            <a:spLocks noGrp="1"/>
          </p:cNvSpPr>
          <p:nvPr>
            <p:ph type="sldNum" sz="quarter" idx="12"/>
          </p:nvPr>
        </p:nvSpPr>
        <p:spPr>
          <a:xfrm>
            <a:off x="8610600" y="6356350"/>
            <a:ext cx="2743200" cy="365125"/>
          </a:xfrm>
          <a:prstGeom prst="rect">
            <a:avLst/>
          </a:prstGeom>
        </p:spPr>
        <p:txBody>
          <a:bodyPr/>
          <a:lstStyle/>
          <a:p>
            <a:fld id="{BDC38BF0-F314-4C4C-A230-D6CAC3DAC31F}"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63CA4F2D-4906-4140-A5E8-AF4526789687}"/>
              </a:ext>
            </a:extLst>
          </p:cNvPr>
          <p:cNvPicPr>
            <a:picLocks noChangeAspect="1"/>
          </p:cNvPicPr>
          <p:nvPr userDrawn="1"/>
        </p:nvPicPr>
        <p:blipFill>
          <a:blip r:embed="rId2"/>
          <a:stretch>
            <a:fillRect/>
          </a:stretch>
        </p:blipFill>
        <p:spPr>
          <a:xfrm>
            <a:off x="258015" y="192509"/>
            <a:ext cx="2266122" cy="820743"/>
          </a:xfrm>
          <a:prstGeom prst="rect">
            <a:avLst/>
          </a:prstGeom>
        </p:spPr>
      </p:pic>
    </p:spTree>
    <p:extLst>
      <p:ext uri="{BB962C8B-B14F-4D97-AF65-F5344CB8AC3E}">
        <p14:creationId xmlns:p14="http://schemas.microsoft.com/office/powerpoint/2010/main" val="1979603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 name="Picture 3" descr="Text&#10;&#10;Description automatically generated">
            <a:extLst>
              <a:ext uri="{FF2B5EF4-FFF2-40B4-BE49-F238E27FC236}">
                <a16:creationId xmlns:a16="http://schemas.microsoft.com/office/drawing/2014/main" id="{68D35528-700A-415F-84D7-6BFB583BB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18529606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pic>
        <p:nvPicPr>
          <p:cNvPr id="61" name="Google Shape;61;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Font typeface="Helvetica Neue"/>
              <a:buNone/>
              <a:defRPr sz="16000" b="1">
                <a:solidFill>
                  <a:srgbClr val="FFFFFF"/>
                </a:solidFill>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3" name="Google Shape;6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rgbClr val="FFFFFF"/>
              </a:buClr>
              <a:buSzPts val="1800"/>
              <a:buFont typeface="Helvetica Neue"/>
              <a:buChar char="●"/>
              <a:defRPr b="1">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2pPr>
            <a:lvl3pPr marL="1828754" lvl="2"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3pPr>
            <a:lvl4pPr marL="2438339" lvl="3"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4pPr>
            <a:lvl5pPr marL="3047924" lvl="4"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5pPr>
            <a:lvl6pPr marL="3657509" lvl="5"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6pPr>
            <a:lvl7pPr marL="4267093" lvl="6"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7pPr>
            <a:lvl8pPr marL="4876678" lvl="7"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8pPr>
            <a:lvl9pPr marL="5486263" lvl="8" indent="-423323" algn="ctr">
              <a:spcBef>
                <a:spcPts val="2133"/>
              </a:spcBef>
              <a:spcAft>
                <a:spcPts val="2133"/>
              </a:spcAft>
              <a:buClr>
                <a:srgbClr val="FFFFFF"/>
              </a:buClr>
              <a:buSzPts val="1400"/>
              <a:buFont typeface="Helvetica Neue"/>
              <a:buChar char="■"/>
              <a:defRPr b="1">
                <a:solidFill>
                  <a:srgbClr val="FFFFFF"/>
                </a:solidFill>
                <a:latin typeface="Helvetica Neue"/>
                <a:ea typeface="Helvetica Neue"/>
                <a:cs typeface="Helvetica Neue"/>
                <a:sym typeface="Helvetica Neue"/>
              </a:defRPr>
            </a:lvl9pPr>
          </a:lstStyle>
          <a:p>
            <a:endParaRPr/>
          </a:p>
        </p:txBody>
      </p:sp>
      <p:sp>
        <p:nvSpPr>
          <p:cNvPr id="64" name="Google Shape;6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5" name="Google Shape;6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3813601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solidFill>
          <a:srgbClr val="FFFFFF"/>
        </a:solidFill>
        <a:effectLst/>
      </p:bgPr>
    </p:bg>
    <p:spTree>
      <p:nvGrpSpPr>
        <p:cNvPr id="1" name="Shape 253"/>
        <p:cNvGrpSpPr/>
        <p:nvPr/>
      </p:nvGrpSpPr>
      <p:grpSpPr>
        <a:xfrm>
          <a:off x="0" y="0"/>
          <a:ext cx="0" cy="0"/>
          <a:chOff x="0" y="0"/>
          <a:chExt cx="0" cy="0"/>
        </a:xfrm>
      </p:grpSpPr>
      <p:sp>
        <p:nvSpPr>
          <p:cNvPr id="254" name="Google Shape;254;p51"/>
          <p:cNvSpPr txBox="1">
            <a:spLocks noGrp="1"/>
          </p:cNvSpPr>
          <p:nvPr>
            <p:ph type="title"/>
          </p:nvPr>
        </p:nvSpPr>
        <p:spPr>
          <a:xfrm>
            <a:off x="415600" y="436000"/>
            <a:ext cx="8133600" cy="10076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000"/>
              <a:buFont typeface="Arial"/>
              <a:buNone/>
              <a:defRPr sz="4000" b="1">
                <a:solidFill>
                  <a:srgbClr val="000000"/>
                </a:solidFill>
              </a:defRPr>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255" name="Google Shape;255;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pic>
        <p:nvPicPr>
          <p:cNvPr id="256" name="Google Shape;256;p5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9914268" y="-107798"/>
            <a:ext cx="2336200" cy="1551401"/>
          </a:xfrm>
          <a:prstGeom prst="rect">
            <a:avLst/>
          </a:prstGeom>
          <a:noFill/>
          <a:ln>
            <a:noFill/>
          </a:ln>
        </p:spPr>
      </p:pic>
    </p:spTree>
    <p:extLst>
      <p:ext uri="{BB962C8B-B14F-4D97-AF65-F5344CB8AC3E}">
        <p14:creationId xmlns:p14="http://schemas.microsoft.com/office/powerpoint/2010/main" val="31111708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 name="Picture 4" descr="Text&#10;&#10;Description automatically generated">
            <a:extLst>
              <a:ext uri="{FF2B5EF4-FFF2-40B4-BE49-F238E27FC236}">
                <a16:creationId xmlns:a16="http://schemas.microsoft.com/office/drawing/2014/main" id="{303ADCEE-E56D-41F0-93EF-2DCBE11125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3096311237"/>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 name="Picture 5" descr="Text&#10;&#10;Description automatically generated">
            <a:extLst>
              <a:ext uri="{FF2B5EF4-FFF2-40B4-BE49-F238E27FC236}">
                <a16:creationId xmlns:a16="http://schemas.microsoft.com/office/drawing/2014/main" id="{DA7BF6E3-B653-4F1C-97E2-6AF49223D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924019254"/>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7CDA2389-3A61-B542-826E-13E26B08A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8413649E-67C7-6140-B86B-43ED68E787D4}"/>
              </a:ext>
            </a:extLst>
          </p:cNvPr>
          <p:cNvSpPr>
            <a:spLocks noGrp="1"/>
          </p:cNvSpPr>
          <p:nvPr>
            <p:ph type="title"/>
          </p:nvPr>
        </p:nvSpPr>
        <p:spPr>
          <a:xfrm>
            <a:off x="688075" y="460661"/>
            <a:ext cx="10515600" cy="699400"/>
          </a:xfrm>
          <a:prstGeom prst="rect">
            <a:avLst/>
          </a:prstGeom>
        </p:spPr>
        <p:txBody>
          <a:bodyPr/>
          <a:lstStyle/>
          <a:p>
            <a:r>
              <a:rPr lang="fr-FR"/>
              <a:t>Modifiez le style du titre</a:t>
            </a:r>
            <a:endParaRPr lang="en-GB"/>
          </a:p>
        </p:txBody>
      </p:sp>
      <p:sp>
        <p:nvSpPr>
          <p:cNvPr id="4" name="Espace réservé du texte 3">
            <a:extLst>
              <a:ext uri="{FF2B5EF4-FFF2-40B4-BE49-F238E27FC236}">
                <a16:creationId xmlns:a16="http://schemas.microsoft.com/office/drawing/2014/main" id="{B59D2D73-5AD5-C04B-8BDD-561CA4E593F0}"/>
              </a:ext>
            </a:extLst>
          </p:cNvPr>
          <p:cNvSpPr>
            <a:spLocks noGrp="1"/>
          </p:cNvSpPr>
          <p:nvPr>
            <p:ph type="body" sz="quarter" idx="10"/>
          </p:nvPr>
        </p:nvSpPr>
        <p:spPr>
          <a:xfrm>
            <a:off x="688075" y="1665431"/>
            <a:ext cx="10515600" cy="4584700"/>
          </a:xfrm>
          <a:prstGeom prst="rect">
            <a:avLst/>
          </a:prstGeom>
        </p:spPr>
        <p:txBody>
          <a:bodyPr/>
          <a:lstStyle>
            <a:lvl2pPr>
              <a:buClr>
                <a:schemeClr val="tx1"/>
              </a:buClr>
              <a:defRPr/>
            </a:lvl2pPr>
            <a:lvl3pPr>
              <a:buClr>
                <a:schemeClr val="tx1"/>
              </a:buClr>
              <a:defRPr>
                <a:solidFill>
                  <a:schemeClr val="accent5"/>
                </a:solidFill>
              </a:defRPr>
            </a:lvl3pPr>
            <a:lvl4pPr>
              <a:buClr>
                <a:schemeClr val="tx1"/>
              </a:buClr>
              <a:defRPr>
                <a:solidFill>
                  <a:schemeClr val="accent5"/>
                </a:solidFill>
              </a:defRPr>
            </a:lvl4pPr>
            <a:lvl5pPr>
              <a:buClr>
                <a:schemeClr val="tx1"/>
              </a:buClr>
              <a:defRPr>
                <a:solidFill>
                  <a:schemeClr val="accent5"/>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585078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B3D4BD6-131B-3941-BB5A-60CC48EB57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397760"/>
          </a:xfrm>
          <a:prstGeom prst="rect">
            <a:avLst/>
          </a:prstGeom>
        </p:spPr>
      </p:pic>
      <p:sp>
        <p:nvSpPr>
          <p:cNvPr id="9" name="Titre 1">
            <a:extLst>
              <a:ext uri="{FF2B5EF4-FFF2-40B4-BE49-F238E27FC236}">
                <a16:creationId xmlns:a16="http://schemas.microsoft.com/office/drawing/2014/main" id="{1762339B-22D6-AC4F-9C98-78AE3275B655}"/>
              </a:ext>
            </a:extLst>
          </p:cNvPr>
          <p:cNvSpPr>
            <a:spLocks noGrp="1"/>
          </p:cNvSpPr>
          <p:nvPr>
            <p:ph type="title"/>
          </p:nvPr>
        </p:nvSpPr>
        <p:spPr>
          <a:xfrm>
            <a:off x="688075" y="460661"/>
            <a:ext cx="10515600" cy="699400"/>
          </a:xfrm>
          <a:prstGeom prst="rect">
            <a:avLst/>
          </a:prstGeom>
        </p:spPr>
        <p:txBody>
          <a:bodyPr/>
          <a:lstStyle/>
          <a:p>
            <a:r>
              <a:rPr lang="fr-FR"/>
              <a:t>Modifiez le style du titre</a:t>
            </a:r>
            <a:endParaRPr lang="en-GB"/>
          </a:p>
        </p:txBody>
      </p:sp>
      <p:sp>
        <p:nvSpPr>
          <p:cNvPr id="10" name="Espace réservé du texte 3">
            <a:extLst>
              <a:ext uri="{FF2B5EF4-FFF2-40B4-BE49-F238E27FC236}">
                <a16:creationId xmlns:a16="http://schemas.microsoft.com/office/drawing/2014/main" id="{E9E2FD75-D076-CA4F-87B4-12D3BBBE73E5}"/>
              </a:ext>
            </a:extLst>
          </p:cNvPr>
          <p:cNvSpPr>
            <a:spLocks noGrp="1"/>
          </p:cNvSpPr>
          <p:nvPr>
            <p:ph type="body" sz="quarter" idx="10"/>
          </p:nvPr>
        </p:nvSpPr>
        <p:spPr>
          <a:xfrm>
            <a:off x="688075" y="1665431"/>
            <a:ext cx="10515600" cy="4584700"/>
          </a:xfrm>
          <a:prstGeom prst="rect">
            <a:avLst/>
          </a:prstGeom>
        </p:spPr>
        <p:txBody>
          <a:bodyPr/>
          <a:lstStyle>
            <a:lvl2pPr>
              <a:buClr>
                <a:schemeClr val="tx1"/>
              </a:buClr>
              <a:defRPr/>
            </a:lvl2pPr>
            <a:lvl3pPr>
              <a:buClr>
                <a:schemeClr val="tx1"/>
              </a:buClr>
              <a:defRPr>
                <a:solidFill>
                  <a:schemeClr val="accent5"/>
                </a:solidFill>
              </a:defRPr>
            </a:lvl3pPr>
            <a:lvl4pPr>
              <a:buClr>
                <a:schemeClr val="tx1"/>
              </a:buClr>
              <a:defRPr>
                <a:solidFill>
                  <a:schemeClr val="accent5"/>
                </a:solidFill>
              </a:defRPr>
            </a:lvl4pPr>
            <a:lvl5pPr>
              <a:buClr>
                <a:schemeClr val="tx1"/>
              </a:buClr>
              <a:defRPr>
                <a:solidFill>
                  <a:schemeClr val="accent5"/>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9195907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8D4E521-BAB8-F54C-AD4F-457C7BE45C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re 1">
            <a:extLst>
              <a:ext uri="{FF2B5EF4-FFF2-40B4-BE49-F238E27FC236}">
                <a16:creationId xmlns:a16="http://schemas.microsoft.com/office/drawing/2014/main" id="{DB846F8D-EE74-6148-93A2-E74DE4576780}"/>
              </a:ext>
            </a:extLst>
          </p:cNvPr>
          <p:cNvSpPr>
            <a:spLocks noGrp="1"/>
          </p:cNvSpPr>
          <p:nvPr>
            <p:ph type="title"/>
          </p:nvPr>
        </p:nvSpPr>
        <p:spPr>
          <a:xfrm>
            <a:off x="688075" y="460661"/>
            <a:ext cx="10515600" cy="699400"/>
          </a:xfrm>
          <a:prstGeom prst="rect">
            <a:avLst/>
          </a:prstGeom>
        </p:spPr>
        <p:txBody>
          <a:bodyPr/>
          <a:lstStyle/>
          <a:p>
            <a:r>
              <a:rPr lang="fr-FR"/>
              <a:t>Modifiez le style du titre</a:t>
            </a:r>
            <a:endParaRPr lang="en-GB"/>
          </a:p>
        </p:txBody>
      </p:sp>
      <p:sp>
        <p:nvSpPr>
          <p:cNvPr id="9" name="Espace réservé du texte 3">
            <a:extLst>
              <a:ext uri="{FF2B5EF4-FFF2-40B4-BE49-F238E27FC236}">
                <a16:creationId xmlns:a16="http://schemas.microsoft.com/office/drawing/2014/main" id="{E0B4C163-B9DE-264B-8B39-F6F1BA5C6FD3}"/>
              </a:ext>
            </a:extLst>
          </p:cNvPr>
          <p:cNvSpPr>
            <a:spLocks noGrp="1"/>
          </p:cNvSpPr>
          <p:nvPr>
            <p:ph type="body" sz="quarter" idx="10"/>
          </p:nvPr>
        </p:nvSpPr>
        <p:spPr>
          <a:xfrm>
            <a:off x="688075" y="1665431"/>
            <a:ext cx="10515600" cy="4584700"/>
          </a:xfrm>
          <a:prstGeom prst="rect">
            <a:avLst/>
          </a:prstGeom>
        </p:spPr>
        <p:txBody>
          <a:bodyPr/>
          <a:lstStyle>
            <a:lvl2pPr>
              <a:buClr>
                <a:schemeClr val="tx1"/>
              </a:buClr>
              <a:defRPr/>
            </a:lvl2pPr>
            <a:lvl3pPr>
              <a:buClr>
                <a:schemeClr val="tx1"/>
              </a:buClr>
              <a:defRPr>
                <a:solidFill>
                  <a:schemeClr val="accent5"/>
                </a:solidFill>
              </a:defRPr>
            </a:lvl3pPr>
            <a:lvl4pPr>
              <a:buClr>
                <a:schemeClr val="tx1"/>
              </a:buClr>
              <a:defRPr>
                <a:solidFill>
                  <a:schemeClr val="accent5"/>
                </a:solidFill>
              </a:defRPr>
            </a:lvl4pPr>
            <a:lvl5pPr>
              <a:buClr>
                <a:schemeClr val="tx1"/>
              </a:buClr>
              <a:defRPr>
                <a:solidFill>
                  <a:schemeClr val="accent5"/>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126785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08E084-E8CD-6C46-A31E-B11045CF49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re 1">
            <a:extLst>
              <a:ext uri="{FF2B5EF4-FFF2-40B4-BE49-F238E27FC236}">
                <a16:creationId xmlns:a16="http://schemas.microsoft.com/office/drawing/2014/main" id="{73B8D230-DB3D-7C4A-9696-D0F252E750B0}"/>
              </a:ext>
            </a:extLst>
          </p:cNvPr>
          <p:cNvSpPr>
            <a:spLocks noGrp="1"/>
          </p:cNvSpPr>
          <p:nvPr>
            <p:ph type="title"/>
          </p:nvPr>
        </p:nvSpPr>
        <p:spPr>
          <a:xfrm>
            <a:off x="688075" y="460661"/>
            <a:ext cx="10515600" cy="699400"/>
          </a:xfrm>
          <a:prstGeom prst="rect">
            <a:avLst/>
          </a:prstGeom>
        </p:spPr>
        <p:txBody>
          <a:bodyPr/>
          <a:lstStyle/>
          <a:p>
            <a:r>
              <a:rPr lang="fr-FR"/>
              <a:t>Modifiez le style du titre</a:t>
            </a:r>
            <a:endParaRPr lang="en-GB"/>
          </a:p>
        </p:txBody>
      </p:sp>
      <p:sp>
        <p:nvSpPr>
          <p:cNvPr id="6" name="Espace réservé du texte 3">
            <a:extLst>
              <a:ext uri="{FF2B5EF4-FFF2-40B4-BE49-F238E27FC236}">
                <a16:creationId xmlns:a16="http://schemas.microsoft.com/office/drawing/2014/main" id="{87241D33-4BD1-7F43-A83E-34450AB7EC3D}"/>
              </a:ext>
            </a:extLst>
          </p:cNvPr>
          <p:cNvSpPr>
            <a:spLocks noGrp="1"/>
          </p:cNvSpPr>
          <p:nvPr>
            <p:ph type="body" sz="quarter" idx="10"/>
          </p:nvPr>
        </p:nvSpPr>
        <p:spPr>
          <a:xfrm>
            <a:off x="688075" y="1665431"/>
            <a:ext cx="10515600" cy="4584700"/>
          </a:xfrm>
          <a:prstGeom prst="rect">
            <a:avLst/>
          </a:prstGeom>
        </p:spPr>
        <p:txBody>
          <a:bodyPr/>
          <a:lstStyle>
            <a:lvl2pPr>
              <a:buClr>
                <a:schemeClr val="tx1"/>
              </a:buClr>
              <a:defRPr/>
            </a:lvl2pPr>
            <a:lvl3pPr>
              <a:buClr>
                <a:schemeClr val="tx1"/>
              </a:buClr>
              <a:defRPr>
                <a:solidFill>
                  <a:schemeClr val="accent5"/>
                </a:solidFill>
              </a:defRPr>
            </a:lvl3pPr>
            <a:lvl4pPr>
              <a:buClr>
                <a:schemeClr val="tx1"/>
              </a:buClr>
              <a:defRPr>
                <a:solidFill>
                  <a:schemeClr val="accent5"/>
                </a:solidFill>
              </a:defRPr>
            </a:lvl4pPr>
            <a:lvl5pPr>
              <a:buClr>
                <a:schemeClr val="tx1"/>
              </a:buClr>
              <a:defRPr>
                <a:solidFill>
                  <a:schemeClr val="accent5"/>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7281883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1D793D-B70B-AB41-AB13-E4D8D3C37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re 1">
            <a:extLst>
              <a:ext uri="{FF2B5EF4-FFF2-40B4-BE49-F238E27FC236}">
                <a16:creationId xmlns:a16="http://schemas.microsoft.com/office/drawing/2014/main" id="{6F2DE13B-2D19-FF4B-851C-E72E081D88A1}"/>
              </a:ext>
            </a:extLst>
          </p:cNvPr>
          <p:cNvSpPr>
            <a:spLocks noGrp="1"/>
          </p:cNvSpPr>
          <p:nvPr>
            <p:ph type="title"/>
          </p:nvPr>
        </p:nvSpPr>
        <p:spPr>
          <a:xfrm>
            <a:off x="688075" y="460661"/>
            <a:ext cx="10515600" cy="699400"/>
          </a:xfrm>
          <a:prstGeom prst="rect">
            <a:avLst/>
          </a:prstGeom>
        </p:spPr>
        <p:txBody>
          <a:bodyPr/>
          <a:lstStyle/>
          <a:p>
            <a:r>
              <a:rPr lang="fr-FR"/>
              <a:t>Modifiez le style du titre</a:t>
            </a:r>
            <a:endParaRPr lang="en-GB"/>
          </a:p>
        </p:txBody>
      </p:sp>
    </p:spTree>
    <p:extLst>
      <p:ext uri="{BB962C8B-B14F-4D97-AF65-F5344CB8AC3E}">
        <p14:creationId xmlns:p14="http://schemas.microsoft.com/office/powerpoint/2010/main" val="279680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A258-24FE-3547-9D62-2F02782938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0D04FE-A1FC-1746-BD11-EAF2E318C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C495AC-C40C-B44F-9D7E-83541996C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5AB570-9EAA-AA4B-A5D5-2E7F08C1D606}"/>
              </a:ext>
            </a:extLst>
          </p:cNvPr>
          <p:cNvSpPr>
            <a:spLocks noGrp="1"/>
          </p:cNvSpPr>
          <p:nvPr>
            <p:ph type="dt" sz="half" idx="10"/>
          </p:nvPr>
        </p:nvSpPr>
        <p:spPr>
          <a:xfrm>
            <a:off x="838200" y="6356350"/>
            <a:ext cx="2743200" cy="365125"/>
          </a:xfrm>
          <a:prstGeom prst="rect">
            <a:avLst/>
          </a:prstGeom>
        </p:spPr>
        <p:txBody>
          <a:bodyPr/>
          <a:lstStyle/>
          <a:p>
            <a:fld id="{9C082DAE-32C6-A846-841F-2A3E6F86871E}" type="datetimeFigureOut">
              <a:rPr lang="en-US" smtClean="0"/>
              <a:t>10/29/2021</a:t>
            </a:fld>
            <a:endParaRPr lang="en-US"/>
          </a:p>
        </p:txBody>
      </p:sp>
      <p:sp>
        <p:nvSpPr>
          <p:cNvPr id="6" name="Footer Placeholder 5">
            <a:extLst>
              <a:ext uri="{FF2B5EF4-FFF2-40B4-BE49-F238E27FC236}">
                <a16:creationId xmlns:a16="http://schemas.microsoft.com/office/drawing/2014/main" id="{FDC98FEA-8911-FB4D-8B7E-83F95744E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00857E-6732-9147-AB74-371F31BF53DC}"/>
              </a:ext>
            </a:extLst>
          </p:cNvPr>
          <p:cNvSpPr>
            <a:spLocks noGrp="1"/>
          </p:cNvSpPr>
          <p:nvPr>
            <p:ph type="sldNum" sz="quarter" idx="12"/>
          </p:nvPr>
        </p:nvSpPr>
        <p:spPr>
          <a:xfrm>
            <a:off x="8610600" y="6356350"/>
            <a:ext cx="2743200" cy="365125"/>
          </a:xfrm>
          <a:prstGeom prst="rect">
            <a:avLst/>
          </a:prstGeom>
        </p:spPr>
        <p:txBody>
          <a:bodyPr/>
          <a:lstStyle/>
          <a:p>
            <a:fld id="{BDC38BF0-F314-4C4C-A230-D6CAC3DAC31F}" type="slidenum">
              <a:rPr lang="en-US" smtClean="0"/>
              <a:t>‹#›</a:t>
            </a:fld>
            <a:endParaRPr lang="en-US"/>
          </a:p>
        </p:txBody>
      </p:sp>
    </p:spTree>
    <p:extLst>
      <p:ext uri="{BB962C8B-B14F-4D97-AF65-F5344CB8AC3E}">
        <p14:creationId xmlns:p14="http://schemas.microsoft.com/office/powerpoint/2010/main" val="7257607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4_Disposition personnalisée">
    <p:spTree>
      <p:nvGrpSpPr>
        <p:cNvPr id="1" name=""/>
        <p:cNvGrpSpPr/>
        <p:nvPr/>
      </p:nvGrpSpPr>
      <p:grpSpPr>
        <a:xfrm>
          <a:off x="0" y="0"/>
          <a:ext cx="0" cy="0"/>
          <a:chOff x="0" y="0"/>
          <a:chExt cx="0" cy="0"/>
        </a:xfrm>
      </p:grpSpPr>
      <p:pic>
        <p:nvPicPr>
          <p:cNvPr id="31" name="Image 5" descr="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2" name="Titeltext"/>
          <p:cNvSpPr txBox="1">
            <a:spLocks noGrp="1"/>
          </p:cNvSpPr>
          <p:nvPr>
            <p:ph type="title"/>
          </p:nvPr>
        </p:nvSpPr>
        <p:spPr>
          <a:prstGeom prst="rect">
            <a:avLst/>
          </a:prstGeom>
        </p:spPr>
        <p:txBody>
          <a:bodyPr/>
          <a:lstStyle/>
          <a:p>
            <a:r>
              <a:t>Titeltext</a:t>
            </a:r>
          </a:p>
        </p:txBody>
      </p:sp>
      <p:sp>
        <p:nvSpPr>
          <p:cNvPr id="33"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3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792129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 name="Google Shape;11;p2"/>
          <p:cNvSpPr/>
          <p:nvPr/>
        </p:nvSpPr>
        <p:spPr>
          <a:xfrm>
            <a:off x="2087400" y="1666067"/>
            <a:ext cx="8017200" cy="336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12" name="Google Shape;12;p2"/>
          <p:cNvSpPr txBox="1">
            <a:spLocks noGrp="1"/>
          </p:cNvSpPr>
          <p:nvPr>
            <p:ph type="ctrTitle"/>
          </p:nvPr>
        </p:nvSpPr>
        <p:spPr>
          <a:xfrm>
            <a:off x="2419100" y="1876267"/>
            <a:ext cx="7190800" cy="2736800"/>
          </a:xfrm>
          <a:prstGeom prst="rect">
            <a:avLst/>
          </a:prstGeom>
        </p:spPr>
        <p:txBody>
          <a:bodyPr spcFirstLastPara="1" wrap="square" lIns="91425" tIns="91425" rIns="91425" bIns="91425" anchor="t" anchorCtr="0">
            <a:noAutofit/>
          </a:bodyPr>
          <a:lstStyle>
            <a:lvl1pPr lvl="0">
              <a:spcBef>
                <a:spcPts val="0"/>
              </a:spcBef>
              <a:spcAft>
                <a:spcPts val="0"/>
              </a:spcAft>
              <a:buSzPts val="4400"/>
              <a:buFont typeface="Helvetica Neue"/>
              <a:buNone/>
              <a:defRPr sz="5867" b="1">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419100" y="3812267"/>
            <a:ext cx="72824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666666"/>
              </a:buClr>
              <a:buSzPts val="2700"/>
              <a:buFont typeface="Helvetica Neue"/>
              <a:buNone/>
              <a:defRPr sz="3600">
                <a:solidFill>
                  <a:srgbClr val="666666"/>
                </a:solidFill>
                <a:latin typeface="Rubik" panose="020B0604020202020204" charset="-79"/>
                <a:ea typeface="Rubik" panose="020B0604020202020204" charset="-79"/>
                <a:cs typeface="Rubik" panose="020B0604020202020204" charset="-79"/>
                <a:sym typeface="Helvetica Neue"/>
              </a:defRPr>
            </a:lvl1pPr>
            <a:lvl2pPr lvl="1">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2pPr>
            <a:lvl3pPr lvl="2">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3pPr>
            <a:lvl4pPr lvl="3">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4pPr>
            <a:lvl5pPr lvl="4">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5pPr>
            <a:lvl6pPr lvl="5">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6pPr>
            <a:lvl7pPr lvl="6">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7pPr>
            <a:lvl8pPr lvl="7">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8pPr>
            <a:lvl9pPr lvl="8">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15" name="Google Shape;15;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3826481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79029" y="-44434"/>
            <a:ext cx="12350048" cy="6946867"/>
          </a:xfrm>
          <a:prstGeom prst="rect">
            <a:avLst/>
          </a:prstGeom>
          <a:noFill/>
          <a:ln>
            <a:noFill/>
          </a:ln>
        </p:spPr>
      </p:pic>
      <p:sp>
        <p:nvSpPr>
          <p:cNvPr id="18" name="Google Shape;18;p3"/>
          <p:cNvSpPr txBox="1">
            <a:spLocks noGrp="1"/>
          </p:cNvSpPr>
          <p:nvPr>
            <p:ph type="title"/>
          </p:nvPr>
        </p:nvSpPr>
        <p:spPr>
          <a:xfrm>
            <a:off x="415600" y="454533"/>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Font typeface="Helvetica Neue"/>
              <a:buNone/>
              <a:defRPr sz="4800" b="1">
                <a:solidFill>
                  <a:srgbClr val="FFFFFF"/>
                </a:solidFill>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20" name="Google Shape;20;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13920463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3A4CA0"/>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2438400" y="0"/>
            <a:ext cx="12192000" cy="6858000"/>
          </a:xfrm>
          <a:prstGeom prst="rect">
            <a:avLst/>
          </a:prstGeom>
          <a:noFill/>
          <a:ln>
            <a:noFill/>
          </a:ln>
        </p:spPr>
      </p:pic>
      <p:sp>
        <p:nvSpPr>
          <p:cNvPr id="23" name="Google Shape;23;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26" name="Google Shape;26;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1577284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3A4CA0"/>
        </a:solidFill>
        <a:effectLst/>
      </p:bgPr>
    </p:bg>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mt="40000"/>
          </a:blip>
          <a:stretch>
            <a:fillRect/>
          </a:stretch>
        </p:blipFill>
        <p:spPr>
          <a:xfrm>
            <a:off x="0" y="0"/>
            <a:ext cx="12192000" cy="6858000"/>
          </a:xfrm>
          <a:prstGeom prst="rect">
            <a:avLst/>
          </a:prstGeom>
          <a:noFill/>
          <a:ln>
            <a:noFill/>
          </a:ln>
        </p:spPr>
      </p:pic>
      <p:sp>
        <p:nvSpPr>
          <p:cNvPr id="29" name="Google Shape;2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Font typeface="Helvetica Neue"/>
              <a:buNone/>
              <a:defRPr b="1">
                <a:solidFill>
                  <a:srgbClr val="FFFFFF"/>
                </a:solidFill>
                <a:latin typeface="Rubik" panose="020B0604020202020204" charset="-79"/>
                <a:ea typeface="Rubik" panose="020B0604020202020204" charset="-79"/>
                <a:cs typeface="Rubik" panose="020B0604020202020204" charset="-79"/>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FFFFFF"/>
              </a:buClr>
              <a:buSzPts val="1400"/>
              <a:buFont typeface="Helvetica Neue"/>
              <a:buChar char="●"/>
              <a:defRPr sz="1867">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2pPr>
            <a:lvl3pPr marL="1828754" lvl="2"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3pPr>
            <a:lvl4pPr marL="2438339" lvl="3"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4pPr>
            <a:lvl5pPr marL="3047924" lvl="4"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5pPr>
            <a:lvl6pPr marL="3657509" lvl="5"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6pPr>
            <a:lvl7pPr marL="4267093" lvl="6"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7pPr>
            <a:lvl8pPr marL="4876678" lvl="7"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8pPr>
            <a:lvl9pPr marL="5486263" lvl="8" indent="-406390">
              <a:spcBef>
                <a:spcPts val="2133"/>
              </a:spcBef>
              <a:spcAft>
                <a:spcPts val="2133"/>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FFFFFF"/>
              </a:buClr>
              <a:buSzPts val="1400"/>
              <a:buFont typeface="Helvetica Neue"/>
              <a:buChar char="●"/>
              <a:defRPr sz="1867">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2pPr>
            <a:lvl3pPr marL="1828754" lvl="2"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3pPr>
            <a:lvl4pPr marL="2438339" lvl="3"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4pPr>
            <a:lvl5pPr marL="3047924" lvl="4"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5pPr>
            <a:lvl6pPr marL="3657509" lvl="5"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6pPr>
            <a:lvl7pPr marL="4267093" lvl="6"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7pPr>
            <a:lvl8pPr marL="4876678" lvl="7" indent="-406390">
              <a:spcBef>
                <a:spcPts val="2133"/>
              </a:spcBef>
              <a:spcAft>
                <a:spcPts val="0"/>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8pPr>
            <a:lvl9pPr marL="5486263" lvl="8" indent="-406390">
              <a:spcBef>
                <a:spcPts val="2133"/>
              </a:spcBef>
              <a:spcAft>
                <a:spcPts val="2133"/>
              </a:spcAft>
              <a:buClr>
                <a:srgbClr val="FFFFFF"/>
              </a:buClr>
              <a:buSzPts val="1200"/>
              <a:buFont typeface="Helvetica Neue"/>
              <a:buChar char="■"/>
              <a:defRPr sz="1600">
                <a:solidFill>
                  <a:srgbClr val="FFFFFF"/>
                </a:solidFill>
                <a:latin typeface="Helvetica Neue"/>
                <a:ea typeface="Helvetica Neue"/>
                <a:cs typeface="Helvetica Neue"/>
                <a:sym typeface="Helvetica Neue"/>
              </a:defRPr>
            </a:lvl9pPr>
          </a:lstStyle>
          <a:p>
            <a:endParaRPr/>
          </a:p>
        </p:txBody>
      </p:sp>
      <p:sp>
        <p:nvSpPr>
          <p:cNvPr id="32" name="Google Shape;32;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3" name="Google Shape;33;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1398554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3A4CA0"/>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 name="Google Shape;37;p6">
            <a:extLst>
              <a:ext uri="{FF2B5EF4-FFF2-40B4-BE49-F238E27FC236}">
                <a16:creationId xmlns:a16="http://schemas.microsoft.com/office/drawing/2014/main" id="{91CA3E46-8872-4605-BB33-58CD49FA92D1}"/>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9507621" y="-1220537"/>
            <a:ext cx="2684379" cy="5854980"/>
          </a:xfrm>
          <a:prstGeom prst="rect">
            <a:avLst/>
          </a:prstGeom>
          <a:noFill/>
          <a:ln>
            <a:noFill/>
          </a:ln>
        </p:spPr>
      </p:pic>
      <p:pic>
        <p:nvPicPr>
          <p:cNvPr id="7" name="Google Shape;33;p5">
            <a:extLst>
              <a:ext uri="{FF2B5EF4-FFF2-40B4-BE49-F238E27FC236}">
                <a16:creationId xmlns:a16="http://schemas.microsoft.com/office/drawing/2014/main" id="{F6C2E3E3-0F89-401B-A7B5-337B90758D63}"/>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16237229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 name="Google Shape;4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000000"/>
              </a:buClr>
              <a:buSzPts val="4800"/>
              <a:buFont typeface="Helvetica Neue"/>
              <a:buNone/>
              <a:defRPr sz="6400" b="1">
                <a:solidFill>
                  <a:srgbClr val="000000"/>
                </a:solidFill>
                <a:latin typeface="Rubik" panose="020B0604020202020204" charset="-79"/>
                <a:ea typeface="Rubik" panose="020B0604020202020204" charset="-79"/>
                <a:cs typeface="Rubik" panose="020B0604020202020204" charset="-79"/>
                <a:sym typeface="Helvetica Neue"/>
              </a:defRPr>
            </a:lvl1pPr>
            <a:lvl2pPr lvl="1">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2pPr>
            <a:lvl3pPr lvl="2">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3pPr>
            <a:lvl4pPr lvl="3">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4pPr>
            <a:lvl5pPr lvl="4">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5pPr>
            <a:lvl6pPr lvl="5">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6pPr>
            <a:lvl7pPr lvl="6">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7pPr>
            <a:lvl8pPr lvl="7">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8pPr>
            <a:lvl9pPr lvl="8">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9pPr>
          </a:lstStyle>
          <a:p>
            <a:endParaRPr/>
          </a:p>
        </p:txBody>
      </p:sp>
      <p:sp>
        <p:nvSpPr>
          <p:cNvPr id="46" name="Google Shape;4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7" name="Google Shape;4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2524450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41445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37328C"/>
        </a:solidFill>
        <a:effectLst/>
      </p:bgPr>
    </p:bg>
    <p:spTree>
      <p:nvGrpSpPr>
        <p:cNvPr id="1" name="Shape 60"/>
        <p:cNvGrpSpPr/>
        <p:nvPr/>
      </p:nvGrpSpPr>
      <p:grpSpPr>
        <a:xfrm>
          <a:off x="0" y="0"/>
          <a:ext cx="0" cy="0"/>
          <a:chOff x="0" y="0"/>
          <a:chExt cx="0" cy="0"/>
        </a:xfrm>
      </p:grpSpPr>
      <p:pic>
        <p:nvPicPr>
          <p:cNvPr id="61" name="Google Shape;61;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Font typeface="Helvetica Neue"/>
              <a:buNone/>
              <a:defRPr sz="16000" b="1">
                <a:solidFill>
                  <a:srgbClr val="FFFFFF"/>
                </a:solidFill>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3" name="Google Shape;6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rgbClr val="FFFFFF"/>
              </a:buClr>
              <a:buSzPts val="1800"/>
              <a:buFont typeface="Helvetica Neue"/>
              <a:buChar char="●"/>
              <a:defRPr b="1">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2pPr>
            <a:lvl3pPr marL="1828754" lvl="2"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3pPr>
            <a:lvl4pPr marL="2438339" lvl="3"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4pPr>
            <a:lvl5pPr marL="3047924" lvl="4"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5pPr>
            <a:lvl6pPr marL="3657509" lvl="5"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6pPr>
            <a:lvl7pPr marL="4267093" lvl="6"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7pPr>
            <a:lvl8pPr marL="4876678" lvl="7"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8pPr>
            <a:lvl9pPr marL="5486263" lvl="8" indent="-423323" algn="ctr">
              <a:spcBef>
                <a:spcPts val="2133"/>
              </a:spcBef>
              <a:spcAft>
                <a:spcPts val="2133"/>
              </a:spcAft>
              <a:buClr>
                <a:srgbClr val="FFFFFF"/>
              </a:buClr>
              <a:buSzPts val="1400"/>
              <a:buFont typeface="Helvetica Neue"/>
              <a:buChar char="■"/>
              <a:defRPr b="1">
                <a:solidFill>
                  <a:srgbClr val="FFFFFF"/>
                </a:solidFill>
                <a:latin typeface="Helvetica Neue"/>
                <a:ea typeface="Helvetica Neue"/>
                <a:cs typeface="Helvetica Neue"/>
                <a:sym typeface="Helvetica Neue"/>
              </a:defRPr>
            </a:lvl9pPr>
          </a:lstStyle>
          <a:p>
            <a:endParaRPr/>
          </a:p>
        </p:txBody>
      </p:sp>
      <p:sp>
        <p:nvSpPr>
          <p:cNvPr id="64" name="Google Shape;6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5" name="Google Shape;6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24200838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51027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A99C-637B-5644-9D4C-005F782C9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A9B4149-B9BE-3740-86E7-EFB99CBCE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EFF18C-3C59-2741-AE0D-E8EFADF00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345B3B2-3FD3-6F4B-8F27-5803529360D3}"/>
              </a:ext>
            </a:extLst>
          </p:cNvPr>
          <p:cNvSpPr>
            <a:spLocks noGrp="1"/>
          </p:cNvSpPr>
          <p:nvPr>
            <p:ph type="dt" sz="half" idx="10"/>
          </p:nvPr>
        </p:nvSpPr>
        <p:spPr>
          <a:xfrm>
            <a:off x="838200" y="6356350"/>
            <a:ext cx="2743200" cy="365125"/>
          </a:xfrm>
          <a:prstGeom prst="rect">
            <a:avLst/>
          </a:prstGeom>
        </p:spPr>
        <p:txBody>
          <a:bodyPr/>
          <a:lstStyle/>
          <a:p>
            <a:fld id="{9C082DAE-32C6-A846-841F-2A3E6F86871E}" type="datetimeFigureOut">
              <a:rPr lang="en-US" smtClean="0"/>
              <a:t>10/29/2021</a:t>
            </a:fld>
            <a:endParaRPr lang="en-US"/>
          </a:p>
        </p:txBody>
      </p:sp>
      <p:sp>
        <p:nvSpPr>
          <p:cNvPr id="6" name="Footer Placeholder 5">
            <a:extLst>
              <a:ext uri="{FF2B5EF4-FFF2-40B4-BE49-F238E27FC236}">
                <a16:creationId xmlns:a16="http://schemas.microsoft.com/office/drawing/2014/main" id="{B69A8BEC-5FA3-DA46-8AC2-EA9732875D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A3E08-5103-D94C-B617-043E0250F894}"/>
              </a:ext>
            </a:extLst>
          </p:cNvPr>
          <p:cNvSpPr>
            <a:spLocks noGrp="1"/>
          </p:cNvSpPr>
          <p:nvPr>
            <p:ph type="sldNum" sz="quarter" idx="12"/>
          </p:nvPr>
        </p:nvSpPr>
        <p:spPr>
          <a:xfrm>
            <a:off x="8610600" y="6356350"/>
            <a:ext cx="2743200" cy="365125"/>
          </a:xfrm>
          <a:prstGeom prst="rect">
            <a:avLst/>
          </a:prstGeom>
        </p:spPr>
        <p:txBody>
          <a:bodyPr/>
          <a:lstStyle/>
          <a:p>
            <a:fld id="{BDC38BF0-F314-4C4C-A230-D6CAC3DAC31F}" type="slidenum">
              <a:rPr lang="en-US" smtClean="0"/>
              <a:t>‹#›</a:t>
            </a:fld>
            <a:endParaRPr lang="en-US"/>
          </a:p>
        </p:txBody>
      </p:sp>
    </p:spTree>
    <p:extLst>
      <p:ext uri="{BB962C8B-B14F-4D97-AF65-F5344CB8AC3E}">
        <p14:creationId xmlns:p14="http://schemas.microsoft.com/office/powerpoint/2010/main" val="19719349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C784-C74E-4C03-8C57-8D2DA5B59F62}"/>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DE7E4D77-3AA9-4861-AB04-448E4B6E14B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986C5CE4-C74E-42CA-AC77-A3F7479C51A7}"/>
              </a:ext>
            </a:extLst>
          </p:cNvPr>
          <p:cNvSpPr txBox="1">
            <a:spLocks noGrp="1"/>
          </p:cNvSpPr>
          <p:nvPr>
            <p:ph type="dt" sz="half" idx="7"/>
          </p:nvPr>
        </p:nvSpPr>
        <p:spPr/>
        <p:txBody>
          <a:bodyPr/>
          <a:lstStyle>
            <a:lvl1pPr>
              <a:defRPr/>
            </a:lvl1pPr>
          </a:lstStyle>
          <a:p>
            <a:pPr lvl="0"/>
            <a:fld id="{7EB7FFA6-DAC9-4C86-B975-6BBE2D2F8BFE}" type="datetime1">
              <a:rPr lang="en-GB"/>
              <a:pPr lvl="0"/>
              <a:t>29/10/2021</a:t>
            </a:fld>
            <a:endParaRPr lang="en-GB"/>
          </a:p>
        </p:txBody>
      </p:sp>
      <p:sp>
        <p:nvSpPr>
          <p:cNvPr id="5" name="Footer Placeholder 4">
            <a:extLst>
              <a:ext uri="{FF2B5EF4-FFF2-40B4-BE49-F238E27FC236}">
                <a16:creationId xmlns:a16="http://schemas.microsoft.com/office/drawing/2014/main" id="{C871B7FB-4354-404E-881A-D4737C12F1C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D0B1FB9-1779-4A91-961E-7475AA999D3E}"/>
              </a:ext>
            </a:extLst>
          </p:cNvPr>
          <p:cNvSpPr txBox="1">
            <a:spLocks noGrp="1"/>
          </p:cNvSpPr>
          <p:nvPr>
            <p:ph type="sldNum" sz="quarter" idx="8"/>
          </p:nvPr>
        </p:nvSpPr>
        <p:spPr/>
        <p:txBody>
          <a:bodyPr/>
          <a:lstStyle>
            <a:lvl1pPr>
              <a:defRPr/>
            </a:lvl1pPr>
          </a:lstStyle>
          <a:p>
            <a:pPr lvl="0"/>
            <a:fld id="{B33A12CC-C0BD-4E51-8B19-7018464B585C}" type="slidenum">
              <a:t>‹#›</a:t>
            </a:fld>
            <a:endParaRPr lang="en-GB"/>
          </a:p>
        </p:txBody>
      </p:sp>
    </p:spTree>
    <p:extLst>
      <p:ext uri="{BB962C8B-B14F-4D97-AF65-F5344CB8AC3E}">
        <p14:creationId xmlns:p14="http://schemas.microsoft.com/office/powerpoint/2010/main" val="3245348386"/>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C665-D178-4AB7-A117-A53213108976}"/>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30246D7-E068-45BA-9EF5-CA4D5CAD078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7A3D9-7ED6-4A67-A5DA-65DDF9D0755A}"/>
              </a:ext>
            </a:extLst>
          </p:cNvPr>
          <p:cNvSpPr txBox="1">
            <a:spLocks noGrp="1"/>
          </p:cNvSpPr>
          <p:nvPr>
            <p:ph type="dt" sz="half" idx="7"/>
          </p:nvPr>
        </p:nvSpPr>
        <p:spPr/>
        <p:txBody>
          <a:bodyPr/>
          <a:lstStyle>
            <a:lvl1pPr>
              <a:defRPr/>
            </a:lvl1pPr>
          </a:lstStyle>
          <a:p>
            <a:pPr lvl="0"/>
            <a:fld id="{61DA6CA4-7C00-4816-ABCF-8CC0D6CD11B2}" type="datetime1">
              <a:rPr lang="en-GB"/>
              <a:pPr lvl="0"/>
              <a:t>29/10/2021</a:t>
            </a:fld>
            <a:endParaRPr lang="en-GB"/>
          </a:p>
        </p:txBody>
      </p:sp>
      <p:sp>
        <p:nvSpPr>
          <p:cNvPr id="5" name="Footer Placeholder 4">
            <a:extLst>
              <a:ext uri="{FF2B5EF4-FFF2-40B4-BE49-F238E27FC236}">
                <a16:creationId xmlns:a16="http://schemas.microsoft.com/office/drawing/2014/main" id="{28CDF998-13ED-4677-8FB5-CB72822B1F8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0CA7D38-7887-411F-8F25-2C2A1A1FFEAF}"/>
              </a:ext>
            </a:extLst>
          </p:cNvPr>
          <p:cNvSpPr txBox="1">
            <a:spLocks noGrp="1"/>
          </p:cNvSpPr>
          <p:nvPr>
            <p:ph type="sldNum" sz="quarter" idx="8"/>
          </p:nvPr>
        </p:nvSpPr>
        <p:spPr/>
        <p:txBody>
          <a:bodyPr/>
          <a:lstStyle>
            <a:lvl1pPr>
              <a:defRPr/>
            </a:lvl1pPr>
          </a:lstStyle>
          <a:p>
            <a:pPr lvl="0"/>
            <a:fld id="{CC8FA71B-EF35-4DF6-8BD1-8BE1F30045FC}" type="slidenum">
              <a:t>‹#›</a:t>
            </a:fld>
            <a:endParaRPr lang="en-GB"/>
          </a:p>
        </p:txBody>
      </p:sp>
    </p:spTree>
    <p:extLst>
      <p:ext uri="{BB962C8B-B14F-4D97-AF65-F5344CB8AC3E}">
        <p14:creationId xmlns:p14="http://schemas.microsoft.com/office/powerpoint/2010/main" val="40208730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FE90-64FA-4E3C-94AC-F070325B369E}"/>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06CE5F2-F271-4D0A-962E-ABC23FF96BE5}"/>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42A1BCD-82E7-41EC-B8F8-54920BF243BB}"/>
              </a:ext>
            </a:extLst>
          </p:cNvPr>
          <p:cNvSpPr txBox="1">
            <a:spLocks noGrp="1"/>
          </p:cNvSpPr>
          <p:nvPr>
            <p:ph type="dt" sz="half" idx="7"/>
          </p:nvPr>
        </p:nvSpPr>
        <p:spPr/>
        <p:txBody>
          <a:bodyPr/>
          <a:lstStyle>
            <a:lvl1pPr>
              <a:defRPr/>
            </a:lvl1pPr>
          </a:lstStyle>
          <a:p>
            <a:pPr lvl="0"/>
            <a:fld id="{D595B4F0-A766-41A1-BF2E-D63AA05E285B}" type="datetime1">
              <a:rPr lang="en-GB"/>
              <a:pPr lvl="0"/>
              <a:t>29/10/2021</a:t>
            </a:fld>
            <a:endParaRPr lang="en-GB"/>
          </a:p>
        </p:txBody>
      </p:sp>
      <p:sp>
        <p:nvSpPr>
          <p:cNvPr id="5" name="Footer Placeholder 4">
            <a:extLst>
              <a:ext uri="{FF2B5EF4-FFF2-40B4-BE49-F238E27FC236}">
                <a16:creationId xmlns:a16="http://schemas.microsoft.com/office/drawing/2014/main" id="{95C7215E-87AA-4B93-9D23-0DAD76F478D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3BA2A98-A2B7-40AF-B300-C9B9185CDD6A}"/>
              </a:ext>
            </a:extLst>
          </p:cNvPr>
          <p:cNvSpPr txBox="1">
            <a:spLocks noGrp="1"/>
          </p:cNvSpPr>
          <p:nvPr>
            <p:ph type="sldNum" sz="quarter" idx="8"/>
          </p:nvPr>
        </p:nvSpPr>
        <p:spPr/>
        <p:txBody>
          <a:bodyPr/>
          <a:lstStyle>
            <a:lvl1pPr>
              <a:defRPr/>
            </a:lvl1pPr>
          </a:lstStyle>
          <a:p>
            <a:pPr lvl="0"/>
            <a:fld id="{C14987B2-9565-4BC6-97DE-8B1416CEEDB6}" type="slidenum">
              <a:t>‹#›</a:t>
            </a:fld>
            <a:endParaRPr lang="en-GB"/>
          </a:p>
        </p:txBody>
      </p:sp>
    </p:spTree>
    <p:extLst>
      <p:ext uri="{BB962C8B-B14F-4D97-AF65-F5344CB8AC3E}">
        <p14:creationId xmlns:p14="http://schemas.microsoft.com/office/powerpoint/2010/main" val="26183869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42DF-8794-4EDC-AE69-1D27A15085F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54256D5-73EA-41FD-87F8-FDC62FC36AF4}"/>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999115-7562-49F6-B4FB-E0C064A3BE5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F6999E-4C76-426D-B9F0-B080D5EC5748}"/>
              </a:ext>
            </a:extLst>
          </p:cNvPr>
          <p:cNvSpPr txBox="1">
            <a:spLocks noGrp="1"/>
          </p:cNvSpPr>
          <p:nvPr>
            <p:ph type="dt" sz="half" idx="7"/>
          </p:nvPr>
        </p:nvSpPr>
        <p:spPr/>
        <p:txBody>
          <a:bodyPr/>
          <a:lstStyle>
            <a:lvl1pPr>
              <a:defRPr/>
            </a:lvl1pPr>
          </a:lstStyle>
          <a:p>
            <a:pPr lvl="0"/>
            <a:fld id="{874CBAFC-30E5-4369-92F1-5AF0FB859D4F}" type="datetime1">
              <a:rPr lang="en-GB"/>
              <a:pPr lvl="0"/>
              <a:t>29/10/2021</a:t>
            </a:fld>
            <a:endParaRPr lang="en-GB"/>
          </a:p>
        </p:txBody>
      </p:sp>
      <p:sp>
        <p:nvSpPr>
          <p:cNvPr id="6" name="Footer Placeholder 5">
            <a:extLst>
              <a:ext uri="{FF2B5EF4-FFF2-40B4-BE49-F238E27FC236}">
                <a16:creationId xmlns:a16="http://schemas.microsoft.com/office/drawing/2014/main" id="{BA58A5BE-33F3-4425-B0A9-E55B3661FED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450129D-165B-4122-8A80-4BBD3F16ADA6}"/>
              </a:ext>
            </a:extLst>
          </p:cNvPr>
          <p:cNvSpPr txBox="1">
            <a:spLocks noGrp="1"/>
          </p:cNvSpPr>
          <p:nvPr>
            <p:ph type="sldNum" sz="quarter" idx="8"/>
          </p:nvPr>
        </p:nvSpPr>
        <p:spPr/>
        <p:txBody>
          <a:bodyPr/>
          <a:lstStyle>
            <a:lvl1pPr>
              <a:defRPr/>
            </a:lvl1pPr>
          </a:lstStyle>
          <a:p>
            <a:pPr lvl="0"/>
            <a:fld id="{0BABFADD-FADB-4F3F-A217-A5D25467BE07}" type="slidenum">
              <a:t>‹#›</a:t>
            </a:fld>
            <a:endParaRPr lang="en-GB"/>
          </a:p>
        </p:txBody>
      </p:sp>
    </p:spTree>
    <p:extLst>
      <p:ext uri="{BB962C8B-B14F-4D97-AF65-F5344CB8AC3E}">
        <p14:creationId xmlns:p14="http://schemas.microsoft.com/office/powerpoint/2010/main" val="19999067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1B9A-89BB-43E7-BA43-829458A1112C}"/>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45A93EB-A83C-40BF-8610-87D89AE86D8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5584C05C-C74D-4CE7-94A9-5DA4B3207ABD}"/>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DAD8F5-2473-4F56-800F-6C41EBDD2C80}"/>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69F21A0B-4DC5-45CE-82C0-B03F6309A8A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38FD52-E298-4019-A63F-B444B3CF65B7}"/>
              </a:ext>
            </a:extLst>
          </p:cNvPr>
          <p:cNvSpPr txBox="1">
            <a:spLocks noGrp="1"/>
          </p:cNvSpPr>
          <p:nvPr>
            <p:ph type="dt" sz="half" idx="7"/>
          </p:nvPr>
        </p:nvSpPr>
        <p:spPr/>
        <p:txBody>
          <a:bodyPr/>
          <a:lstStyle>
            <a:lvl1pPr>
              <a:defRPr/>
            </a:lvl1pPr>
          </a:lstStyle>
          <a:p>
            <a:pPr lvl="0"/>
            <a:fld id="{B81D101C-BD07-4D0B-A433-C22BA1F50FBE}" type="datetime1">
              <a:rPr lang="en-GB"/>
              <a:pPr lvl="0"/>
              <a:t>29/10/2021</a:t>
            </a:fld>
            <a:endParaRPr lang="en-GB"/>
          </a:p>
        </p:txBody>
      </p:sp>
      <p:sp>
        <p:nvSpPr>
          <p:cNvPr id="8" name="Footer Placeholder 7">
            <a:extLst>
              <a:ext uri="{FF2B5EF4-FFF2-40B4-BE49-F238E27FC236}">
                <a16:creationId xmlns:a16="http://schemas.microsoft.com/office/drawing/2014/main" id="{4197E0B5-9DCC-4F8C-A3E8-1E0AD2709DEC}"/>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50BB74D0-755E-44AB-B47F-9637F6E95C2C}"/>
              </a:ext>
            </a:extLst>
          </p:cNvPr>
          <p:cNvSpPr txBox="1">
            <a:spLocks noGrp="1"/>
          </p:cNvSpPr>
          <p:nvPr>
            <p:ph type="sldNum" sz="quarter" idx="8"/>
          </p:nvPr>
        </p:nvSpPr>
        <p:spPr/>
        <p:txBody>
          <a:bodyPr/>
          <a:lstStyle>
            <a:lvl1pPr>
              <a:defRPr/>
            </a:lvl1pPr>
          </a:lstStyle>
          <a:p>
            <a:pPr lvl="0"/>
            <a:fld id="{FD1E5C55-E6A2-4DE0-A1B1-63739A948906}" type="slidenum">
              <a:t>‹#›</a:t>
            </a:fld>
            <a:endParaRPr lang="en-GB"/>
          </a:p>
        </p:txBody>
      </p:sp>
    </p:spTree>
    <p:extLst>
      <p:ext uri="{BB962C8B-B14F-4D97-AF65-F5344CB8AC3E}">
        <p14:creationId xmlns:p14="http://schemas.microsoft.com/office/powerpoint/2010/main" val="19268393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D644-344A-44A6-B269-37AB8ED45E4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B89A8154-0EFD-4CFA-AA36-9EA07E622C31}"/>
              </a:ext>
            </a:extLst>
          </p:cNvPr>
          <p:cNvSpPr txBox="1">
            <a:spLocks noGrp="1"/>
          </p:cNvSpPr>
          <p:nvPr>
            <p:ph type="dt" sz="half" idx="7"/>
          </p:nvPr>
        </p:nvSpPr>
        <p:spPr/>
        <p:txBody>
          <a:bodyPr/>
          <a:lstStyle>
            <a:lvl1pPr>
              <a:defRPr/>
            </a:lvl1pPr>
          </a:lstStyle>
          <a:p>
            <a:pPr lvl="0"/>
            <a:fld id="{269C94AE-5B14-48FA-9285-6C007E80F8CE}" type="datetime1">
              <a:rPr lang="en-GB"/>
              <a:pPr lvl="0"/>
              <a:t>29/10/2021</a:t>
            </a:fld>
            <a:endParaRPr lang="en-GB"/>
          </a:p>
        </p:txBody>
      </p:sp>
      <p:sp>
        <p:nvSpPr>
          <p:cNvPr id="4" name="Footer Placeholder 3">
            <a:extLst>
              <a:ext uri="{FF2B5EF4-FFF2-40B4-BE49-F238E27FC236}">
                <a16:creationId xmlns:a16="http://schemas.microsoft.com/office/drawing/2014/main" id="{05E534B1-70BD-4732-9731-F6BBD76BEC71}"/>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C3325258-27B2-4EB2-B449-A9F838BBC0F0}"/>
              </a:ext>
            </a:extLst>
          </p:cNvPr>
          <p:cNvSpPr txBox="1">
            <a:spLocks noGrp="1"/>
          </p:cNvSpPr>
          <p:nvPr>
            <p:ph type="sldNum" sz="quarter" idx="8"/>
          </p:nvPr>
        </p:nvSpPr>
        <p:spPr/>
        <p:txBody>
          <a:bodyPr/>
          <a:lstStyle>
            <a:lvl1pPr>
              <a:defRPr/>
            </a:lvl1pPr>
          </a:lstStyle>
          <a:p>
            <a:pPr lvl="0"/>
            <a:fld id="{D25A87F2-EED0-48DC-B0B9-1E3B641F43EE}" type="slidenum">
              <a:t>‹#›</a:t>
            </a:fld>
            <a:endParaRPr lang="en-GB"/>
          </a:p>
        </p:txBody>
      </p:sp>
    </p:spTree>
    <p:extLst>
      <p:ext uri="{BB962C8B-B14F-4D97-AF65-F5344CB8AC3E}">
        <p14:creationId xmlns:p14="http://schemas.microsoft.com/office/powerpoint/2010/main" val="35398216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1B73-A605-409A-AE06-DC85E7F733E7}"/>
              </a:ext>
            </a:extLst>
          </p:cNvPr>
          <p:cNvSpPr txBox="1">
            <a:spLocks noGrp="1"/>
          </p:cNvSpPr>
          <p:nvPr>
            <p:ph type="dt" sz="half" idx="7"/>
          </p:nvPr>
        </p:nvSpPr>
        <p:spPr/>
        <p:txBody>
          <a:bodyPr/>
          <a:lstStyle>
            <a:lvl1pPr>
              <a:defRPr/>
            </a:lvl1pPr>
          </a:lstStyle>
          <a:p>
            <a:pPr lvl="0"/>
            <a:fld id="{8872C761-6588-4956-B955-B09A2E47CC67}" type="datetime1">
              <a:rPr lang="en-GB"/>
              <a:pPr lvl="0"/>
              <a:t>29/10/2021</a:t>
            </a:fld>
            <a:endParaRPr lang="en-GB"/>
          </a:p>
        </p:txBody>
      </p:sp>
      <p:sp>
        <p:nvSpPr>
          <p:cNvPr id="3" name="Footer Placeholder 2">
            <a:extLst>
              <a:ext uri="{FF2B5EF4-FFF2-40B4-BE49-F238E27FC236}">
                <a16:creationId xmlns:a16="http://schemas.microsoft.com/office/drawing/2014/main" id="{33D3826F-0A54-4957-8B22-63FEC92E69F2}"/>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FC07891F-9F57-4CFE-8767-51797CB0B4B5}"/>
              </a:ext>
            </a:extLst>
          </p:cNvPr>
          <p:cNvSpPr txBox="1">
            <a:spLocks noGrp="1"/>
          </p:cNvSpPr>
          <p:nvPr>
            <p:ph type="sldNum" sz="quarter" idx="8"/>
          </p:nvPr>
        </p:nvSpPr>
        <p:spPr/>
        <p:txBody>
          <a:bodyPr/>
          <a:lstStyle>
            <a:lvl1pPr>
              <a:defRPr/>
            </a:lvl1pPr>
          </a:lstStyle>
          <a:p>
            <a:pPr lvl="0"/>
            <a:fld id="{8122ADA4-39FD-4A1A-B4D9-0B7465AF7DB0}" type="slidenum">
              <a:t>‹#›</a:t>
            </a:fld>
            <a:endParaRPr lang="en-GB"/>
          </a:p>
        </p:txBody>
      </p:sp>
    </p:spTree>
    <p:extLst>
      <p:ext uri="{BB962C8B-B14F-4D97-AF65-F5344CB8AC3E}">
        <p14:creationId xmlns:p14="http://schemas.microsoft.com/office/powerpoint/2010/main" val="548703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55F7-68F4-4557-B28A-7A78DC82FBE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4582C35-AD95-4BD5-B42D-39B6DE38A64E}"/>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05FD7A-809D-4FED-9B7A-9360FD377F2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67540FD-05DB-4D4D-A41A-4BF3689AC9A1}"/>
              </a:ext>
            </a:extLst>
          </p:cNvPr>
          <p:cNvSpPr txBox="1">
            <a:spLocks noGrp="1"/>
          </p:cNvSpPr>
          <p:nvPr>
            <p:ph type="dt" sz="half" idx="7"/>
          </p:nvPr>
        </p:nvSpPr>
        <p:spPr/>
        <p:txBody>
          <a:bodyPr/>
          <a:lstStyle>
            <a:lvl1pPr>
              <a:defRPr/>
            </a:lvl1pPr>
          </a:lstStyle>
          <a:p>
            <a:pPr lvl="0"/>
            <a:fld id="{3D47221B-1F03-456B-AD2B-0199269B865C}" type="datetime1">
              <a:rPr lang="en-GB"/>
              <a:pPr lvl="0"/>
              <a:t>29/10/2021</a:t>
            </a:fld>
            <a:endParaRPr lang="en-GB"/>
          </a:p>
        </p:txBody>
      </p:sp>
      <p:sp>
        <p:nvSpPr>
          <p:cNvPr id="6" name="Footer Placeholder 5">
            <a:extLst>
              <a:ext uri="{FF2B5EF4-FFF2-40B4-BE49-F238E27FC236}">
                <a16:creationId xmlns:a16="http://schemas.microsoft.com/office/drawing/2014/main" id="{960BD78D-E124-4BE0-A113-D2082D1EFF1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51E4A32-689B-48E0-A04D-E3026768D7EE}"/>
              </a:ext>
            </a:extLst>
          </p:cNvPr>
          <p:cNvSpPr txBox="1">
            <a:spLocks noGrp="1"/>
          </p:cNvSpPr>
          <p:nvPr>
            <p:ph type="sldNum" sz="quarter" idx="8"/>
          </p:nvPr>
        </p:nvSpPr>
        <p:spPr/>
        <p:txBody>
          <a:bodyPr/>
          <a:lstStyle>
            <a:lvl1pPr>
              <a:defRPr/>
            </a:lvl1pPr>
          </a:lstStyle>
          <a:p>
            <a:pPr lvl="0"/>
            <a:fld id="{7FAD94B8-5F59-4E72-8251-D47B5471F027}" type="slidenum">
              <a:t>‹#›</a:t>
            </a:fld>
            <a:endParaRPr lang="en-GB"/>
          </a:p>
        </p:txBody>
      </p:sp>
    </p:spTree>
    <p:extLst>
      <p:ext uri="{BB962C8B-B14F-4D97-AF65-F5344CB8AC3E}">
        <p14:creationId xmlns:p14="http://schemas.microsoft.com/office/powerpoint/2010/main" val="42184064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1921-B100-4411-B35A-69CAA66C847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B53A47DF-C82E-48F1-B515-40D905B6D49C}"/>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9F374FBA-395E-4F84-BF56-9A977246933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C8CCDBB-4A72-4D5F-B8EB-C2FFC87F6234}"/>
              </a:ext>
            </a:extLst>
          </p:cNvPr>
          <p:cNvSpPr txBox="1">
            <a:spLocks noGrp="1"/>
          </p:cNvSpPr>
          <p:nvPr>
            <p:ph type="dt" sz="half" idx="7"/>
          </p:nvPr>
        </p:nvSpPr>
        <p:spPr/>
        <p:txBody>
          <a:bodyPr/>
          <a:lstStyle>
            <a:lvl1pPr>
              <a:defRPr/>
            </a:lvl1pPr>
          </a:lstStyle>
          <a:p>
            <a:pPr lvl="0"/>
            <a:fld id="{B91DFCE6-538A-4C42-A484-8A008F51F8C5}" type="datetime1">
              <a:rPr lang="en-GB"/>
              <a:pPr lvl="0"/>
              <a:t>29/10/2021</a:t>
            </a:fld>
            <a:endParaRPr lang="en-GB"/>
          </a:p>
        </p:txBody>
      </p:sp>
      <p:sp>
        <p:nvSpPr>
          <p:cNvPr id="6" name="Footer Placeholder 5">
            <a:extLst>
              <a:ext uri="{FF2B5EF4-FFF2-40B4-BE49-F238E27FC236}">
                <a16:creationId xmlns:a16="http://schemas.microsoft.com/office/drawing/2014/main" id="{2A95BACC-A98A-4CC1-B44C-5BB8891C11BF}"/>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D88AB4D-6998-4091-B110-55C85A2A4193}"/>
              </a:ext>
            </a:extLst>
          </p:cNvPr>
          <p:cNvSpPr txBox="1">
            <a:spLocks noGrp="1"/>
          </p:cNvSpPr>
          <p:nvPr>
            <p:ph type="sldNum" sz="quarter" idx="8"/>
          </p:nvPr>
        </p:nvSpPr>
        <p:spPr/>
        <p:txBody>
          <a:bodyPr/>
          <a:lstStyle>
            <a:lvl1pPr>
              <a:defRPr/>
            </a:lvl1pPr>
          </a:lstStyle>
          <a:p>
            <a:pPr lvl="0"/>
            <a:fld id="{23627928-54E1-457E-9A98-5C0CB7859C1E}" type="slidenum">
              <a:t>‹#›</a:t>
            </a:fld>
            <a:endParaRPr lang="en-GB"/>
          </a:p>
        </p:txBody>
      </p:sp>
    </p:spTree>
    <p:extLst>
      <p:ext uri="{BB962C8B-B14F-4D97-AF65-F5344CB8AC3E}">
        <p14:creationId xmlns:p14="http://schemas.microsoft.com/office/powerpoint/2010/main" val="14047665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3009-6423-4C76-9C55-A9DA65D3F70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1AC62B9C-8B6A-4A12-BE31-668CCB14BDE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21EC5B-9D61-4076-992D-71AC88BCB662}"/>
              </a:ext>
            </a:extLst>
          </p:cNvPr>
          <p:cNvSpPr txBox="1">
            <a:spLocks noGrp="1"/>
          </p:cNvSpPr>
          <p:nvPr>
            <p:ph type="dt" sz="half" idx="7"/>
          </p:nvPr>
        </p:nvSpPr>
        <p:spPr/>
        <p:txBody>
          <a:bodyPr/>
          <a:lstStyle>
            <a:lvl1pPr>
              <a:defRPr/>
            </a:lvl1pPr>
          </a:lstStyle>
          <a:p>
            <a:pPr lvl="0"/>
            <a:fld id="{B1BFE949-254A-4AB7-B730-30B7A2D29D05}" type="datetime1">
              <a:rPr lang="en-GB"/>
              <a:pPr lvl="0"/>
              <a:t>29/10/2021</a:t>
            </a:fld>
            <a:endParaRPr lang="en-GB"/>
          </a:p>
        </p:txBody>
      </p:sp>
      <p:sp>
        <p:nvSpPr>
          <p:cNvPr id="5" name="Footer Placeholder 4">
            <a:extLst>
              <a:ext uri="{FF2B5EF4-FFF2-40B4-BE49-F238E27FC236}">
                <a16:creationId xmlns:a16="http://schemas.microsoft.com/office/drawing/2014/main" id="{15234AB5-78FB-4481-8D62-4A269DBBB4B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EAA2D4E-337D-4495-8E6E-0FACE475D604}"/>
              </a:ext>
            </a:extLst>
          </p:cNvPr>
          <p:cNvSpPr txBox="1">
            <a:spLocks noGrp="1"/>
          </p:cNvSpPr>
          <p:nvPr>
            <p:ph type="sldNum" sz="quarter" idx="8"/>
          </p:nvPr>
        </p:nvSpPr>
        <p:spPr/>
        <p:txBody>
          <a:bodyPr/>
          <a:lstStyle>
            <a:lvl1pPr>
              <a:defRPr/>
            </a:lvl1pPr>
          </a:lstStyle>
          <a:p>
            <a:pPr lvl="0"/>
            <a:fld id="{ECB60646-515A-4899-A201-206B15FEF3E2}" type="slidenum">
              <a:t>‹#›</a:t>
            </a:fld>
            <a:endParaRPr lang="en-GB"/>
          </a:p>
        </p:txBody>
      </p:sp>
    </p:spTree>
    <p:extLst>
      <p:ext uri="{BB962C8B-B14F-4D97-AF65-F5344CB8AC3E}">
        <p14:creationId xmlns:p14="http://schemas.microsoft.com/office/powerpoint/2010/main" val="143929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0714-36C3-A740-9DAC-CA480ACFB9B2}"/>
              </a:ext>
            </a:extLst>
          </p:cNvPr>
          <p:cNvSpPr>
            <a:spLocks noGrp="1"/>
          </p:cNvSpPr>
          <p:nvPr>
            <p:ph type="title"/>
          </p:nvPr>
        </p:nvSpPr>
        <p:spPr>
          <a:xfrm>
            <a:off x="2780522" y="365125"/>
            <a:ext cx="8573278"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91C7792-B346-E740-A6FB-5E1B1BC7B7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311509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CF369-F0DB-4702-BB4D-CE38A7F55DE5}"/>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1167FFA0-19E4-43E6-826C-C907123A856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6AFDE3-F4F9-4AC9-821B-644BA71EBDBF}"/>
              </a:ext>
            </a:extLst>
          </p:cNvPr>
          <p:cNvSpPr txBox="1">
            <a:spLocks noGrp="1"/>
          </p:cNvSpPr>
          <p:nvPr>
            <p:ph type="dt" sz="half" idx="7"/>
          </p:nvPr>
        </p:nvSpPr>
        <p:spPr/>
        <p:txBody>
          <a:bodyPr/>
          <a:lstStyle>
            <a:lvl1pPr>
              <a:defRPr/>
            </a:lvl1pPr>
          </a:lstStyle>
          <a:p>
            <a:pPr lvl="0"/>
            <a:fld id="{2239B4BA-E8D3-4E4D-AC1C-C0627CD0DE3D}" type="datetime1">
              <a:rPr lang="en-GB"/>
              <a:pPr lvl="0"/>
              <a:t>29/10/2021</a:t>
            </a:fld>
            <a:endParaRPr lang="en-GB"/>
          </a:p>
        </p:txBody>
      </p:sp>
      <p:sp>
        <p:nvSpPr>
          <p:cNvPr id="5" name="Footer Placeholder 4">
            <a:extLst>
              <a:ext uri="{FF2B5EF4-FFF2-40B4-BE49-F238E27FC236}">
                <a16:creationId xmlns:a16="http://schemas.microsoft.com/office/drawing/2014/main" id="{10F26793-9952-4199-8352-68189CC830D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8ED9408-1A55-47DD-AFEF-2446737DCD2A}"/>
              </a:ext>
            </a:extLst>
          </p:cNvPr>
          <p:cNvSpPr txBox="1">
            <a:spLocks noGrp="1"/>
          </p:cNvSpPr>
          <p:nvPr>
            <p:ph type="sldNum" sz="quarter" idx="8"/>
          </p:nvPr>
        </p:nvSpPr>
        <p:spPr/>
        <p:txBody>
          <a:bodyPr/>
          <a:lstStyle>
            <a:lvl1pPr>
              <a:defRPr/>
            </a:lvl1pPr>
          </a:lstStyle>
          <a:p>
            <a:pPr lvl="0"/>
            <a:fld id="{9ED16BBB-7D92-453C-8D0A-6886D02C2015}" type="slidenum">
              <a:t>‹#›</a:t>
            </a:fld>
            <a:endParaRPr lang="en-GB"/>
          </a:p>
        </p:txBody>
      </p:sp>
    </p:spTree>
    <p:extLst>
      <p:ext uri="{BB962C8B-B14F-4D97-AF65-F5344CB8AC3E}">
        <p14:creationId xmlns:p14="http://schemas.microsoft.com/office/powerpoint/2010/main" val="3688296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7516-90E2-4D1A-A900-44F83E098320}"/>
              </a:ext>
            </a:extLst>
          </p:cNvPr>
          <p:cNvSpPr txBox="1">
            <a:spLocks noGrp="1"/>
          </p:cNvSpPr>
          <p:nvPr>
            <p:ph type="ctrTitle"/>
          </p:nvPr>
        </p:nvSpPr>
        <p:spPr>
          <a:xfrm>
            <a:off x="914400" y="2130423"/>
            <a:ext cx="10363196" cy="1470026"/>
          </a:xfrm>
        </p:spPr>
        <p:txBody>
          <a:bodyPr/>
          <a:lstStyle>
            <a:lvl1pPr>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856E0E4B-F114-4A37-950D-D87C5BDC4066}"/>
              </a:ext>
            </a:extLst>
          </p:cNvPr>
          <p:cNvSpPr txBox="1">
            <a:spLocks noGrp="1"/>
          </p:cNvSpPr>
          <p:nvPr>
            <p:ph type="subTitle" idx="1"/>
          </p:nvPr>
        </p:nvSpPr>
        <p:spPr>
          <a:xfrm>
            <a:off x="1828800" y="3886200"/>
            <a:ext cx="8534396" cy="1752603"/>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571D52D-6079-4FB9-BA5D-799F08F1C9C2}"/>
              </a:ext>
            </a:extLst>
          </p:cNvPr>
          <p:cNvSpPr txBox="1">
            <a:spLocks noGrp="1"/>
          </p:cNvSpPr>
          <p:nvPr>
            <p:ph type="dt" sz="half" idx="7"/>
          </p:nvPr>
        </p:nvSpPr>
        <p:spPr/>
        <p:txBody>
          <a:bodyPr/>
          <a:lstStyle>
            <a:lvl1pPr>
              <a:defRPr/>
            </a:lvl1pPr>
          </a:lstStyle>
          <a:p>
            <a:pPr lvl="0"/>
            <a:fld id="{BF79A7C5-3694-42F6-B76D-5D91AC7169C2}" type="datetime1">
              <a:rPr lang="en-GB"/>
              <a:pPr lvl="0"/>
              <a:t>29/10/2021</a:t>
            </a:fld>
            <a:endParaRPr lang="en-GB"/>
          </a:p>
        </p:txBody>
      </p:sp>
      <p:sp>
        <p:nvSpPr>
          <p:cNvPr id="5" name="Footer Placeholder 4">
            <a:extLst>
              <a:ext uri="{FF2B5EF4-FFF2-40B4-BE49-F238E27FC236}">
                <a16:creationId xmlns:a16="http://schemas.microsoft.com/office/drawing/2014/main" id="{507FBDEB-66E1-4DDD-A705-7AA43C5279D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02B06EF-7385-4202-A523-8324718D56DA}"/>
              </a:ext>
            </a:extLst>
          </p:cNvPr>
          <p:cNvSpPr txBox="1">
            <a:spLocks noGrp="1"/>
          </p:cNvSpPr>
          <p:nvPr>
            <p:ph type="sldNum" sz="quarter" idx="8"/>
          </p:nvPr>
        </p:nvSpPr>
        <p:spPr/>
        <p:txBody>
          <a:bodyPr/>
          <a:lstStyle>
            <a:lvl1pPr>
              <a:defRPr/>
            </a:lvl1pPr>
          </a:lstStyle>
          <a:p>
            <a:pPr lvl="0"/>
            <a:fld id="{1C62A041-2A73-40AF-8D7C-0D35F45005AD}" type="slidenum">
              <a:t>‹#›</a:t>
            </a:fld>
            <a:endParaRPr lang="en-GB"/>
          </a:p>
        </p:txBody>
      </p:sp>
    </p:spTree>
    <p:extLst>
      <p:ext uri="{BB962C8B-B14F-4D97-AF65-F5344CB8AC3E}">
        <p14:creationId xmlns:p14="http://schemas.microsoft.com/office/powerpoint/2010/main" val="5737903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DCE7-405E-4FA1-8BC2-7461CDC942B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50523C5-E349-49BA-B5C8-94E7D0A9A04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2AC44C-EE06-4DBC-BA2F-5DE0F62E94C1}"/>
              </a:ext>
            </a:extLst>
          </p:cNvPr>
          <p:cNvSpPr txBox="1">
            <a:spLocks noGrp="1"/>
          </p:cNvSpPr>
          <p:nvPr>
            <p:ph type="dt" sz="half" idx="7"/>
          </p:nvPr>
        </p:nvSpPr>
        <p:spPr/>
        <p:txBody>
          <a:bodyPr/>
          <a:lstStyle>
            <a:lvl1pPr>
              <a:defRPr/>
            </a:lvl1pPr>
          </a:lstStyle>
          <a:p>
            <a:pPr lvl="0"/>
            <a:fld id="{F993798D-66A3-472F-A69A-8149929A0FBD}" type="datetime1">
              <a:rPr lang="en-GB"/>
              <a:pPr lvl="0"/>
              <a:t>29/10/2021</a:t>
            </a:fld>
            <a:endParaRPr lang="en-GB"/>
          </a:p>
        </p:txBody>
      </p:sp>
      <p:sp>
        <p:nvSpPr>
          <p:cNvPr id="5" name="Footer Placeholder 4">
            <a:extLst>
              <a:ext uri="{FF2B5EF4-FFF2-40B4-BE49-F238E27FC236}">
                <a16:creationId xmlns:a16="http://schemas.microsoft.com/office/drawing/2014/main" id="{A5AAE9DB-8489-48C5-BE20-53D88C2FABB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76963AF-4E28-4A04-8C51-8C58347DE962}"/>
              </a:ext>
            </a:extLst>
          </p:cNvPr>
          <p:cNvSpPr txBox="1">
            <a:spLocks noGrp="1"/>
          </p:cNvSpPr>
          <p:nvPr>
            <p:ph type="sldNum" sz="quarter" idx="8"/>
          </p:nvPr>
        </p:nvSpPr>
        <p:spPr/>
        <p:txBody>
          <a:bodyPr/>
          <a:lstStyle>
            <a:lvl1pPr>
              <a:defRPr/>
            </a:lvl1pPr>
          </a:lstStyle>
          <a:p>
            <a:pPr lvl="0"/>
            <a:fld id="{F116B3F6-0840-4397-92D7-FFEDC4C8B446}" type="slidenum">
              <a:t>‹#›</a:t>
            </a:fld>
            <a:endParaRPr lang="en-GB"/>
          </a:p>
        </p:txBody>
      </p:sp>
    </p:spTree>
    <p:extLst>
      <p:ext uri="{BB962C8B-B14F-4D97-AF65-F5344CB8AC3E}">
        <p14:creationId xmlns:p14="http://schemas.microsoft.com/office/powerpoint/2010/main" val="2764963400"/>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635A-2EF0-4732-84EA-96A44C89DDD2}"/>
              </a:ext>
            </a:extLst>
          </p:cNvPr>
          <p:cNvSpPr txBox="1">
            <a:spLocks noGrp="1"/>
          </p:cNvSpPr>
          <p:nvPr>
            <p:ph type="title"/>
          </p:nvPr>
        </p:nvSpPr>
        <p:spPr>
          <a:xfrm>
            <a:off x="963082" y="4406905"/>
            <a:ext cx="10363196" cy="1362071"/>
          </a:xfrm>
        </p:spPr>
        <p:txBody>
          <a:bodyPr anchor="t" anchorCtr="0"/>
          <a:lstStyle>
            <a:lvl1pPr algn="l">
              <a:defRPr sz="5333" b="1" cap="all"/>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D1923D58-DC33-4ABB-94A9-BE44AA090672}"/>
              </a:ext>
            </a:extLst>
          </p:cNvPr>
          <p:cNvSpPr txBox="1">
            <a:spLocks noGrp="1"/>
          </p:cNvSpPr>
          <p:nvPr>
            <p:ph type="body" idx="1"/>
          </p:nvPr>
        </p:nvSpPr>
        <p:spPr>
          <a:xfrm>
            <a:off x="963082" y="2906713"/>
            <a:ext cx="10363196" cy="1500182"/>
          </a:xfrm>
        </p:spPr>
        <p:txBody>
          <a:bodyPr anchor="b"/>
          <a:lstStyle>
            <a:lvl1pPr marL="0" indent="0">
              <a:spcBef>
                <a:spcPts val="600"/>
              </a:spcBef>
              <a:buNone/>
              <a:defRPr sz="2667">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9FE4D6C-4FC1-4654-8E55-FA1F12236D7B}"/>
              </a:ext>
            </a:extLst>
          </p:cNvPr>
          <p:cNvSpPr txBox="1">
            <a:spLocks noGrp="1"/>
          </p:cNvSpPr>
          <p:nvPr>
            <p:ph type="dt" sz="half" idx="7"/>
          </p:nvPr>
        </p:nvSpPr>
        <p:spPr/>
        <p:txBody>
          <a:bodyPr/>
          <a:lstStyle>
            <a:lvl1pPr>
              <a:defRPr/>
            </a:lvl1pPr>
          </a:lstStyle>
          <a:p>
            <a:pPr lvl="0"/>
            <a:fld id="{645A47D5-4593-4956-BA60-1080F62F7BCD}" type="datetime1">
              <a:rPr lang="en-GB"/>
              <a:pPr lvl="0"/>
              <a:t>29/10/2021</a:t>
            </a:fld>
            <a:endParaRPr lang="en-GB"/>
          </a:p>
        </p:txBody>
      </p:sp>
      <p:sp>
        <p:nvSpPr>
          <p:cNvPr id="5" name="Footer Placeholder 4">
            <a:extLst>
              <a:ext uri="{FF2B5EF4-FFF2-40B4-BE49-F238E27FC236}">
                <a16:creationId xmlns:a16="http://schemas.microsoft.com/office/drawing/2014/main" id="{FC8DF755-F8CE-403A-9D02-DAD7A49D1C8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2EA5689-6268-4551-8561-CEBD3D98C754}"/>
              </a:ext>
            </a:extLst>
          </p:cNvPr>
          <p:cNvSpPr txBox="1">
            <a:spLocks noGrp="1"/>
          </p:cNvSpPr>
          <p:nvPr>
            <p:ph type="sldNum" sz="quarter" idx="8"/>
          </p:nvPr>
        </p:nvSpPr>
        <p:spPr/>
        <p:txBody>
          <a:bodyPr/>
          <a:lstStyle>
            <a:lvl1pPr>
              <a:defRPr/>
            </a:lvl1pPr>
          </a:lstStyle>
          <a:p>
            <a:pPr lvl="0"/>
            <a:fld id="{DFA9FCE5-4ED3-44A9-AE9F-2F94DB82DBBE}" type="slidenum">
              <a:t>‹#›</a:t>
            </a:fld>
            <a:endParaRPr lang="en-GB"/>
          </a:p>
        </p:txBody>
      </p:sp>
    </p:spTree>
    <p:extLst>
      <p:ext uri="{BB962C8B-B14F-4D97-AF65-F5344CB8AC3E}">
        <p14:creationId xmlns:p14="http://schemas.microsoft.com/office/powerpoint/2010/main" val="39240267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2C0C-89DD-479F-A685-5102ABCA8A0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A41D027-DA77-4105-998A-6FFEBFB81321}"/>
              </a:ext>
            </a:extLst>
          </p:cNvPr>
          <p:cNvSpPr txBox="1">
            <a:spLocks noGrp="1"/>
          </p:cNvSpPr>
          <p:nvPr>
            <p:ph idx="1"/>
          </p:nvPr>
        </p:nvSpPr>
        <p:spPr>
          <a:xfrm>
            <a:off x="609603" y="1200150"/>
            <a:ext cx="5384801" cy="339407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B52278-7209-4B9A-9D2F-E67DF22DA191}"/>
              </a:ext>
            </a:extLst>
          </p:cNvPr>
          <p:cNvSpPr txBox="1">
            <a:spLocks noGrp="1"/>
          </p:cNvSpPr>
          <p:nvPr>
            <p:ph idx="2"/>
          </p:nvPr>
        </p:nvSpPr>
        <p:spPr>
          <a:xfrm>
            <a:off x="6197602" y="1200150"/>
            <a:ext cx="5384801" cy="3394079"/>
          </a:xfrm>
        </p:spPr>
        <p:txBody>
          <a:bodyPr/>
          <a:lstStyle>
            <a:lvl1pPr>
              <a:spcBef>
                <a:spcPts val="900"/>
              </a:spcBef>
              <a:defRPr sz="3733"/>
            </a:lvl1pPr>
            <a:lvl2pPr>
              <a:spcBef>
                <a:spcPts val="800"/>
              </a:spcBef>
              <a:defRPr sz="3200"/>
            </a:lvl2pPr>
            <a:lvl3pPr>
              <a:spcBef>
                <a:spcPts val="600"/>
              </a:spcBef>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CD2B84-63BF-4C50-8858-01CB47345845}"/>
              </a:ext>
            </a:extLst>
          </p:cNvPr>
          <p:cNvSpPr txBox="1">
            <a:spLocks noGrp="1"/>
          </p:cNvSpPr>
          <p:nvPr>
            <p:ph type="dt" sz="half" idx="7"/>
          </p:nvPr>
        </p:nvSpPr>
        <p:spPr/>
        <p:txBody>
          <a:bodyPr/>
          <a:lstStyle>
            <a:lvl1pPr>
              <a:defRPr/>
            </a:lvl1pPr>
          </a:lstStyle>
          <a:p>
            <a:pPr lvl="0"/>
            <a:fld id="{01B3F9F5-3961-46A1-A657-C55A6D6BEEE4}" type="datetime1">
              <a:rPr lang="en-GB"/>
              <a:pPr lvl="0"/>
              <a:t>29/10/2021</a:t>
            </a:fld>
            <a:endParaRPr lang="en-GB"/>
          </a:p>
        </p:txBody>
      </p:sp>
      <p:sp>
        <p:nvSpPr>
          <p:cNvPr id="6" name="Footer Placeholder 5">
            <a:extLst>
              <a:ext uri="{FF2B5EF4-FFF2-40B4-BE49-F238E27FC236}">
                <a16:creationId xmlns:a16="http://schemas.microsoft.com/office/drawing/2014/main" id="{D829D080-0E25-40C5-9603-6738FDD0DB3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D0DDBF1-AE30-4CA3-B3ED-096C85E2CD22}"/>
              </a:ext>
            </a:extLst>
          </p:cNvPr>
          <p:cNvSpPr txBox="1">
            <a:spLocks noGrp="1"/>
          </p:cNvSpPr>
          <p:nvPr>
            <p:ph type="sldNum" sz="quarter" idx="8"/>
          </p:nvPr>
        </p:nvSpPr>
        <p:spPr/>
        <p:txBody>
          <a:bodyPr/>
          <a:lstStyle>
            <a:lvl1pPr>
              <a:defRPr/>
            </a:lvl1pPr>
          </a:lstStyle>
          <a:p>
            <a:pPr lvl="0"/>
            <a:fld id="{1CF15260-45DC-4CBB-B3A4-A6EC9B8E9A4B}" type="slidenum">
              <a:t>‹#›</a:t>
            </a:fld>
            <a:endParaRPr lang="en-GB"/>
          </a:p>
        </p:txBody>
      </p:sp>
    </p:spTree>
    <p:extLst>
      <p:ext uri="{BB962C8B-B14F-4D97-AF65-F5344CB8AC3E}">
        <p14:creationId xmlns:p14="http://schemas.microsoft.com/office/powerpoint/2010/main" val="286422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1E82-4C0F-4D36-A7C4-1A9D89F286E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6A86503-9FF7-4599-9A16-E4019092A933}"/>
              </a:ext>
            </a:extLst>
          </p:cNvPr>
          <p:cNvSpPr txBox="1">
            <a:spLocks noGrp="1"/>
          </p:cNvSpPr>
          <p:nvPr>
            <p:ph type="body" idx="1"/>
          </p:nvPr>
        </p:nvSpPr>
        <p:spPr>
          <a:xfrm>
            <a:off x="609603" y="1535113"/>
            <a:ext cx="5386913" cy="639759"/>
          </a:xfrm>
        </p:spPr>
        <p:txBody>
          <a:bodyPr anchor="b"/>
          <a:lstStyle>
            <a:lvl1pPr marL="0" indent="0">
              <a:spcBef>
                <a:spcPts val="800"/>
              </a:spcBef>
              <a:buNone/>
              <a:defRPr sz="3200" b="1"/>
            </a:lvl1pPr>
          </a:lstStyle>
          <a:p>
            <a:pPr lvl="0"/>
            <a:r>
              <a:rPr lang="en-US"/>
              <a:t>Click to edit Master text styles</a:t>
            </a:r>
          </a:p>
        </p:txBody>
      </p:sp>
      <p:sp>
        <p:nvSpPr>
          <p:cNvPr id="4" name="Content Placeholder 3">
            <a:extLst>
              <a:ext uri="{FF2B5EF4-FFF2-40B4-BE49-F238E27FC236}">
                <a16:creationId xmlns:a16="http://schemas.microsoft.com/office/drawing/2014/main" id="{E4B3F4AD-9E7E-4128-A00F-AEA676A41FA8}"/>
              </a:ext>
            </a:extLst>
          </p:cNvPr>
          <p:cNvSpPr txBox="1">
            <a:spLocks noGrp="1"/>
          </p:cNvSpPr>
          <p:nvPr>
            <p:ph idx="2"/>
          </p:nvPr>
        </p:nvSpPr>
        <p:spPr>
          <a:xfrm>
            <a:off x="609603" y="2174872"/>
            <a:ext cx="5386913"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FF8B112-6CC6-469F-B9FD-6B6B11243BD5}"/>
              </a:ext>
            </a:extLst>
          </p:cNvPr>
          <p:cNvSpPr txBox="1">
            <a:spLocks noGrp="1"/>
          </p:cNvSpPr>
          <p:nvPr>
            <p:ph type="body" idx="3"/>
          </p:nvPr>
        </p:nvSpPr>
        <p:spPr>
          <a:xfrm>
            <a:off x="6193368" y="1535113"/>
            <a:ext cx="5389034" cy="639759"/>
          </a:xfrm>
        </p:spPr>
        <p:txBody>
          <a:bodyPr anchor="b"/>
          <a:lstStyle>
            <a:lvl1pPr marL="0" indent="0">
              <a:spcBef>
                <a:spcPts val="800"/>
              </a:spcBef>
              <a:buNone/>
              <a:defRPr sz="3200" b="1"/>
            </a:lvl1pPr>
          </a:lstStyle>
          <a:p>
            <a:pPr lvl="0"/>
            <a:r>
              <a:rPr lang="en-US"/>
              <a:t>Click to edit Master text styles</a:t>
            </a:r>
          </a:p>
        </p:txBody>
      </p:sp>
      <p:sp>
        <p:nvSpPr>
          <p:cNvPr id="6" name="Content Placeholder 5">
            <a:extLst>
              <a:ext uri="{FF2B5EF4-FFF2-40B4-BE49-F238E27FC236}">
                <a16:creationId xmlns:a16="http://schemas.microsoft.com/office/drawing/2014/main" id="{382C7A7F-028A-475E-B3A4-1878556384F1}"/>
              </a:ext>
            </a:extLst>
          </p:cNvPr>
          <p:cNvSpPr txBox="1">
            <a:spLocks noGrp="1"/>
          </p:cNvSpPr>
          <p:nvPr>
            <p:ph idx="4"/>
          </p:nvPr>
        </p:nvSpPr>
        <p:spPr>
          <a:xfrm>
            <a:off x="6193368" y="2174872"/>
            <a:ext cx="5389034" cy="3951286"/>
          </a:xfrm>
        </p:spPr>
        <p:txBody>
          <a:bodyPr/>
          <a:lstStyle>
            <a:lvl1pPr>
              <a:spcBef>
                <a:spcPts val="800"/>
              </a:spcBef>
              <a:defRPr sz="3200"/>
            </a:lvl1pPr>
            <a:lvl2pPr>
              <a:spcBef>
                <a:spcPts val="600"/>
              </a:spcBef>
              <a:defRPr sz="2667"/>
            </a:lvl2pPr>
            <a:lvl3pPr>
              <a:spcBef>
                <a:spcPts val="600"/>
              </a:spcBef>
              <a:defRPr sz="2400"/>
            </a:lvl3pPr>
            <a:lvl4pPr>
              <a:spcBef>
                <a:spcPts val="500"/>
              </a:spcBef>
              <a:defRPr sz="2133"/>
            </a:lvl4pPr>
            <a:lvl5pPr>
              <a:spcBef>
                <a:spcPts val="500"/>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3F6FAD-CD15-4384-8373-D52F04F1502C}"/>
              </a:ext>
            </a:extLst>
          </p:cNvPr>
          <p:cNvSpPr txBox="1">
            <a:spLocks noGrp="1"/>
          </p:cNvSpPr>
          <p:nvPr>
            <p:ph type="dt" sz="half" idx="7"/>
          </p:nvPr>
        </p:nvSpPr>
        <p:spPr/>
        <p:txBody>
          <a:bodyPr/>
          <a:lstStyle>
            <a:lvl1pPr>
              <a:defRPr/>
            </a:lvl1pPr>
          </a:lstStyle>
          <a:p>
            <a:pPr lvl="0"/>
            <a:fld id="{963ABAFA-E52F-4CC6-8E88-CFC2DEA3BC77}" type="datetime1">
              <a:rPr lang="en-GB"/>
              <a:pPr lvl="0"/>
              <a:t>29/10/2021</a:t>
            </a:fld>
            <a:endParaRPr lang="en-GB"/>
          </a:p>
        </p:txBody>
      </p:sp>
      <p:sp>
        <p:nvSpPr>
          <p:cNvPr id="8" name="Footer Placeholder 7">
            <a:extLst>
              <a:ext uri="{FF2B5EF4-FFF2-40B4-BE49-F238E27FC236}">
                <a16:creationId xmlns:a16="http://schemas.microsoft.com/office/drawing/2014/main" id="{09B16AA3-69FA-4A96-A80B-4C198064CC04}"/>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F64AAB0-4EBE-4345-AD67-457F18BB1514}"/>
              </a:ext>
            </a:extLst>
          </p:cNvPr>
          <p:cNvSpPr txBox="1">
            <a:spLocks noGrp="1"/>
          </p:cNvSpPr>
          <p:nvPr>
            <p:ph type="sldNum" sz="quarter" idx="8"/>
          </p:nvPr>
        </p:nvSpPr>
        <p:spPr/>
        <p:txBody>
          <a:bodyPr/>
          <a:lstStyle>
            <a:lvl1pPr>
              <a:defRPr/>
            </a:lvl1pPr>
          </a:lstStyle>
          <a:p>
            <a:pPr lvl="0"/>
            <a:fld id="{8927744E-93F0-4DEB-9A78-78ACC6B29B61}" type="slidenum">
              <a:t>‹#›</a:t>
            </a:fld>
            <a:endParaRPr lang="en-GB"/>
          </a:p>
        </p:txBody>
      </p:sp>
    </p:spTree>
    <p:extLst>
      <p:ext uri="{BB962C8B-B14F-4D97-AF65-F5344CB8AC3E}">
        <p14:creationId xmlns:p14="http://schemas.microsoft.com/office/powerpoint/2010/main" val="1273701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D286-5D7D-4687-B9DF-CE2A47FFA5D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A0794921-7D3B-4CA8-BFB6-D26E0A26333A}"/>
              </a:ext>
            </a:extLst>
          </p:cNvPr>
          <p:cNvSpPr txBox="1">
            <a:spLocks noGrp="1"/>
          </p:cNvSpPr>
          <p:nvPr>
            <p:ph type="dt" sz="half" idx="7"/>
          </p:nvPr>
        </p:nvSpPr>
        <p:spPr/>
        <p:txBody>
          <a:bodyPr/>
          <a:lstStyle>
            <a:lvl1pPr>
              <a:defRPr/>
            </a:lvl1pPr>
          </a:lstStyle>
          <a:p>
            <a:pPr lvl="0"/>
            <a:fld id="{6772FD0A-BC7E-4099-8F39-1316C5C3C84F}" type="datetime1">
              <a:rPr lang="en-GB"/>
              <a:pPr lvl="0"/>
              <a:t>29/10/2021</a:t>
            </a:fld>
            <a:endParaRPr lang="en-GB"/>
          </a:p>
        </p:txBody>
      </p:sp>
      <p:sp>
        <p:nvSpPr>
          <p:cNvPr id="4" name="Footer Placeholder 3">
            <a:extLst>
              <a:ext uri="{FF2B5EF4-FFF2-40B4-BE49-F238E27FC236}">
                <a16:creationId xmlns:a16="http://schemas.microsoft.com/office/drawing/2014/main" id="{DDFFF50D-CA50-4447-869D-0734C44417F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7F6C87F1-7AEA-4852-90A2-B8B4FE63A9EE}"/>
              </a:ext>
            </a:extLst>
          </p:cNvPr>
          <p:cNvSpPr txBox="1">
            <a:spLocks noGrp="1"/>
          </p:cNvSpPr>
          <p:nvPr>
            <p:ph type="sldNum" sz="quarter" idx="8"/>
          </p:nvPr>
        </p:nvSpPr>
        <p:spPr/>
        <p:txBody>
          <a:bodyPr/>
          <a:lstStyle>
            <a:lvl1pPr>
              <a:defRPr/>
            </a:lvl1pPr>
          </a:lstStyle>
          <a:p>
            <a:pPr lvl="0"/>
            <a:fld id="{BFD2E11E-72E7-45C5-B372-ACFCCD392B32}" type="slidenum">
              <a:t>‹#›</a:t>
            </a:fld>
            <a:endParaRPr lang="en-GB"/>
          </a:p>
        </p:txBody>
      </p:sp>
    </p:spTree>
    <p:extLst>
      <p:ext uri="{BB962C8B-B14F-4D97-AF65-F5344CB8AC3E}">
        <p14:creationId xmlns:p14="http://schemas.microsoft.com/office/powerpoint/2010/main" val="4105654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E40BC-80F2-4F3C-8CEA-6519C4E38DF8}"/>
              </a:ext>
            </a:extLst>
          </p:cNvPr>
          <p:cNvSpPr txBox="1">
            <a:spLocks noGrp="1"/>
          </p:cNvSpPr>
          <p:nvPr>
            <p:ph type="dt" sz="half" idx="7"/>
          </p:nvPr>
        </p:nvSpPr>
        <p:spPr/>
        <p:txBody>
          <a:bodyPr/>
          <a:lstStyle>
            <a:lvl1pPr>
              <a:defRPr/>
            </a:lvl1pPr>
          </a:lstStyle>
          <a:p>
            <a:pPr lvl="0"/>
            <a:fld id="{F775B102-AD55-4F11-ABD8-14875B37C33B}" type="datetime1">
              <a:rPr lang="en-GB"/>
              <a:pPr lvl="0"/>
              <a:t>29/10/2021</a:t>
            </a:fld>
            <a:endParaRPr lang="en-GB"/>
          </a:p>
        </p:txBody>
      </p:sp>
      <p:sp>
        <p:nvSpPr>
          <p:cNvPr id="3" name="Footer Placeholder 2">
            <a:extLst>
              <a:ext uri="{FF2B5EF4-FFF2-40B4-BE49-F238E27FC236}">
                <a16:creationId xmlns:a16="http://schemas.microsoft.com/office/drawing/2014/main" id="{3451AB5D-C167-4391-AE51-37417C6F6CC7}"/>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3BD81FED-CA32-415C-B051-1F39222B6880}"/>
              </a:ext>
            </a:extLst>
          </p:cNvPr>
          <p:cNvSpPr txBox="1">
            <a:spLocks noGrp="1"/>
          </p:cNvSpPr>
          <p:nvPr>
            <p:ph type="sldNum" sz="quarter" idx="8"/>
          </p:nvPr>
        </p:nvSpPr>
        <p:spPr/>
        <p:txBody>
          <a:bodyPr/>
          <a:lstStyle>
            <a:lvl1pPr>
              <a:defRPr/>
            </a:lvl1pPr>
          </a:lstStyle>
          <a:p>
            <a:pPr lvl="0"/>
            <a:fld id="{E47E7A74-3AB6-40F6-9AC0-535FAB8DCA25}" type="slidenum">
              <a:t>‹#›</a:t>
            </a:fld>
            <a:endParaRPr lang="en-GB"/>
          </a:p>
        </p:txBody>
      </p:sp>
    </p:spTree>
    <p:extLst>
      <p:ext uri="{BB962C8B-B14F-4D97-AF65-F5344CB8AC3E}">
        <p14:creationId xmlns:p14="http://schemas.microsoft.com/office/powerpoint/2010/main" val="115036221"/>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FF4B-E72D-4150-A82F-F5445376DECA}"/>
              </a:ext>
            </a:extLst>
          </p:cNvPr>
          <p:cNvSpPr txBox="1">
            <a:spLocks noGrp="1"/>
          </p:cNvSpPr>
          <p:nvPr>
            <p:ph type="title"/>
          </p:nvPr>
        </p:nvSpPr>
        <p:spPr>
          <a:xfrm>
            <a:off x="609603" y="273048"/>
            <a:ext cx="4011079" cy="1162046"/>
          </a:xfrm>
        </p:spPr>
        <p:txBody>
          <a:bodyPr anchor="b" anchorCtr="0"/>
          <a:lstStyle>
            <a:lvl1pPr algn="l">
              <a:defRPr sz="2667" b="1"/>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D433651-C426-434C-95B2-CC902B244A39}"/>
              </a:ext>
            </a:extLst>
          </p:cNvPr>
          <p:cNvSpPr txBox="1">
            <a:spLocks noGrp="1"/>
          </p:cNvSpPr>
          <p:nvPr>
            <p:ph idx="1"/>
          </p:nvPr>
        </p:nvSpPr>
        <p:spPr>
          <a:xfrm>
            <a:off x="4766730" y="273048"/>
            <a:ext cx="6815663"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BBF449-E9BC-4387-B99E-CFD42CC7473D}"/>
              </a:ext>
            </a:extLst>
          </p:cNvPr>
          <p:cNvSpPr txBox="1">
            <a:spLocks noGrp="1"/>
          </p:cNvSpPr>
          <p:nvPr>
            <p:ph type="body" idx="2"/>
          </p:nvPr>
        </p:nvSpPr>
        <p:spPr>
          <a:xfrm>
            <a:off x="609603" y="1435105"/>
            <a:ext cx="4011079" cy="46910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80BFA1E8-632F-46F7-A198-3BE5DCD128FE}"/>
              </a:ext>
            </a:extLst>
          </p:cNvPr>
          <p:cNvSpPr txBox="1">
            <a:spLocks noGrp="1"/>
          </p:cNvSpPr>
          <p:nvPr>
            <p:ph type="dt" sz="half" idx="7"/>
          </p:nvPr>
        </p:nvSpPr>
        <p:spPr/>
        <p:txBody>
          <a:bodyPr/>
          <a:lstStyle>
            <a:lvl1pPr>
              <a:defRPr/>
            </a:lvl1pPr>
          </a:lstStyle>
          <a:p>
            <a:pPr lvl="0"/>
            <a:fld id="{AAFFC468-0B7B-4001-AA59-BB708E94F4EF}" type="datetime1">
              <a:rPr lang="en-GB"/>
              <a:pPr lvl="0"/>
              <a:t>29/10/2021</a:t>
            </a:fld>
            <a:endParaRPr lang="en-GB"/>
          </a:p>
        </p:txBody>
      </p:sp>
      <p:sp>
        <p:nvSpPr>
          <p:cNvPr id="6" name="Footer Placeholder 5">
            <a:extLst>
              <a:ext uri="{FF2B5EF4-FFF2-40B4-BE49-F238E27FC236}">
                <a16:creationId xmlns:a16="http://schemas.microsoft.com/office/drawing/2014/main" id="{A7581B65-CDE6-4733-9A78-062C96DD68D9}"/>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B1F9E4E8-26AD-46D1-89D5-A247BA51705B}"/>
              </a:ext>
            </a:extLst>
          </p:cNvPr>
          <p:cNvSpPr txBox="1">
            <a:spLocks noGrp="1"/>
          </p:cNvSpPr>
          <p:nvPr>
            <p:ph type="sldNum" sz="quarter" idx="8"/>
          </p:nvPr>
        </p:nvSpPr>
        <p:spPr/>
        <p:txBody>
          <a:bodyPr/>
          <a:lstStyle>
            <a:lvl1pPr>
              <a:defRPr/>
            </a:lvl1pPr>
          </a:lstStyle>
          <a:p>
            <a:pPr lvl="0"/>
            <a:fld id="{E52F794A-6B96-4FFD-BAF9-00F366454A38}" type="slidenum">
              <a:t>‹#›</a:t>
            </a:fld>
            <a:endParaRPr lang="en-GB"/>
          </a:p>
        </p:txBody>
      </p:sp>
    </p:spTree>
    <p:extLst>
      <p:ext uri="{BB962C8B-B14F-4D97-AF65-F5344CB8AC3E}">
        <p14:creationId xmlns:p14="http://schemas.microsoft.com/office/powerpoint/2010/main" val="2473308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89CF-B267-40F6-BD2D-2FA3147E6883}"/>
              </a:ext>
            </a:extLst>
          </p:cNvPr>
          <p:cNvSpPr txBox="1">
            <a:spLocks noGrp="1"/>
          </p:cNvSpPr>
          <p:nvPr>
            <p:ph type="title"/>
          </p:nvPr>
        </p:nvSpPr>
        <p:spPr>
          <a:xfrm>
            <a:off x="2389720" y="4800600"/>
            <a:ext cx="7315200" cy="566735"/>
          </a:xfrm>
        </p:spPr>
        <p:txBody>
          <a:bodyPr anchor="b" anchorCtr="0"/>
          <a:lstStyle>
            <a:lvl1pPr algn="l">
              <a:defRPr sz="2667" b="1"/>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7E0BA73-C63F-49D3-9455-67FB4F5BAE98}"/>
              </a:ext>
            </a:extLst>
          </p:cNvPr>
          <p:cNvSpPr txBox="1">
            <a:spLocks noGrp="1"/>
          </p:cNvSpPr>
          <p:nvPr>
            <p:ph type="pic" idx="1"/>
          </p:nvPr>
        </p:nvSpPr>
        <p:spPr>
          <a:xfrm>
            <a:off x="2389720" y="612776"/>
            <a:ext cx="7315200" cy="4114800"/>
          </a:xfrm>
        </p:spPr>
        <p:txBody>
          <a:bodyPr/>
          <a:lstStyle>
            <a:lvl1pPr marL="0" indent="0">
              <a:buNone/>
              <a:defRPr/>
            </a:lvl1pPr>
          </a:lstStyle>
          <a:p>
            <a:pPr lvl="0"/>
            <a:r>
              <a:rPr lang="en-US"/>
              <a:t>Click icon to add picture</a:t>
            </a:r>
            <a:endParaRPr lang="en-GB"/>
          </a:p>
        </p:txBody>
      </p:sp>
      <p:sp>
        <p:nvSpPr>
          <p:cNvPr id="4" name="Text Placeholder 3">
            <a:extLst>
              <a:ext uri="{FF2B5EF4-FFF2-40B4-BE49-F238E27FC236}">
                <a16:creationId xmlns:a16="http://schemas.microsoft.com/office/drawing/2014/main" id="{3748FAFE-3191-4225-9FBB-4AC7B6548D2D}"/>
              </a:ext>
            </a:extLst>
          </p:cNvPr>
          <p:cNvSpPr txBox="1">
            <a:spLocks noGrp="1"/>
          </p:cNvSpPr>
          <p:nvPr>
            <p:ph type="body" idx="2"/>
          </p:nvPr>
        </p:nvSpPr>
        <p:spPr>
          <a:xfrm>
            <a:off x="2389720" y="5367335"/>
            <a:ext cx="7315200" cy="804864"/>
          </a:xfrm>
        </p:spPr>
        <p:txBody>
          <a:bodyPr/>
          <a:lstStyle>
            <a:lvl1pPr marL="0" indent="0">
              <a:spcBef>
                <a:spcPts val="400"/>
              </a:spcBef>
              <a:buNone/>
              <a:defRPr sz="1867"/>
            </a:lvl1pPr>
          </a:lstStyle>
          <a:p>
            <a:pPr lvl="0"/>
            <a:r>
              <a:rPr lang="en-US"/>
              <a:t>Click to edit Master text styles</a:t>
            </a:r>
          </a:p>
        </p:txBody>
      </p:sp>
      <p:sp>
        <p:nvSpPr>
          <p:cNvPr id="5" name="Date Placeholder 4">
            <a:extLst>
              <a:ext uri="{FF2B5EF4-FFF2-40B4-BE49-F238E27FC236}">
                <a16:creationId xmlns:a16="http://schemas.microsoft.com/office/drawing/2014/main" id="{03418AAC-C293-4F30-BF54-E9DE7D59BD4B}"/>
              </a:ext>
            </a:extLst>
          </p:cNvPr>
          <p:cNvSpPr txBox="1">
            <a:spLocks noGrp="1"/>
          </p:cNvSpPr>
          <p:nvPr>
            <p:ph type="dt" sz="half" idx="7"/>
          </p:nvPr>
        </p:nvSpPr>
        <p:spPr/>
        <p:txBody>
          <a:bodyPr/>
          <a:lstStyle>
            <a:lvl1pPr>
              <a:defRPr/>
            </a:lvl1pPr>
          </a:lstStyle>
          <a:p>
            <a:pPr lvl="0"/>
            <a:fld id="{10AE0626-1711-4364-90DB-DBC5B4BE3B92}" type="datetime1">
              <a:rPr lang="en-GB"/>
              <a:pPr lvl="0"/>
              <a:t>29/10/2021</a:t>
            </a:fld>
            <a:endParaRPr lang="en-GB"/>
          </a:p>
        </p:txBody>
      </p:sp>
      <p:sp>
        <p:nvSpPr>
          <p:cNvPr id="6" name="Footer Placeholder 5">
            <a:extLst>
              <a:ext uri="{FF2B5EF4-FFF2-40B4-BE49-F238E27FC236}">
                <a16:creationId xmlns:a16="http://schemas.microsoft.com/office/drawing/2014/main" id="{4C3372A9-98D9-4335-8CE7-940428B0F13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B97EEF09-302E-4A15-9BBE-F3A4862A61F0}"/>
              </a:ext>
            </a:extLst>
          </p:cNvPr>
          <p:cNvSpPr txBox="1">
            <a:spLocks noGrp="1"/>
          </p:cNvSpPr>
          <p:nvPr>
            <p:ph type="sldNum" sz="quarter" idx="8"/>
          </p:nvPr>
        </p:nvSpPr>
        <p:spPr/>
        <p:txBody>
          <a:bodyPr/>
          <a:lstStyle>
            <a:lvl1pPr>
              <a:defRPr/>
            </a:lvl1pPr>
          </a:lstStyle>
          <a:p>
            <a:pPr lvl="0"/>
            <a:fld id="{CF7A4CDA-E0FD-4890-8845-5B21ADD42111}" type="slidenum">
              <a:t>‹#›</a:t>
            </a:fld>
            <a:endParaRPr lang="en-GB"/>
          </a:p>
        </p:txBody>
      </p:sp>
    </p:spTree>
    <p:extLst>
      <p:ext uri="{BB962C8B-B14F-4D97-AF65-F5344CB8AC3E}">
        <p14:creationId xmlns:p14="http://schemas.microsoft.com/office/powerpoint/2010/main" val="278566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FA3F8-C9EB-B148-B488-12E4DDC7EF25}"/>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506123-73E4-9747-B21C-616267C1F0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15446F90-6C1C-BB4B-9FAB-26EE5612A99A}"/>
              </a:ext>
            </a:extLst>
          </p:cNvPr>
          <p:cNvSpPr/>
          <p:nvPr userDrawn="1"/>
        </p:nvSpPr>
        <p:spPr>
          <a:xfrm>
            <a:off x="2476500" y="6401695"/>
            <a:ext cx="6096000" cy="646331"/>
          </a:xfrm>
          <a:prstGeom prst="rect">
            <a:avLst/>
          </a:prstGeom>
        </p:spPr>
        <p:txBody>
          <a:bodyPr>
            <a:spAutoFit/>
          </a:bodyPr>
          <a:lstStyle/>
          <a:p>
            <a:pPr algn="ctr"/>
            <a:r>
              <a:rPr lang="en-US" dirty="0"/>
              <a:t>©2020 Leicestershire Business Voice  |  </a:t>
            </a:r>
            <a:r>
              <a:rPr lang="en-US" dirty="0" err="1"/>
              <a:t>www.lbv.co.uk</a:t>
            </a:r>
            <a:r>
              <a:rPr lang="en-US" dirty="0"/>
              <a:t> |  @/</a:t>
            </a:r>
            <a:r>
              <a:rPr lang="en-US" dirty="0" err="1"/>
              <a:t>LBVtweets</a:t>
            </a:r>
            <a:endParaRPr lang="en-US" dirty="0"/>
          </a:p>
        </p:txBody>
      </p:sp>
    </p:spTree>
    <p:extLst>
      <p:ext uri="{BB962C8B-B14F-4D97-AF65-F5344CB8AC3E}">
        <p14:creationId xmlns:p14="http://schemas.microsoft.com/office/powerpoint/2010/main" val="15011269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AF14-AA8E-4492-8B74-1B7EC81C2E9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49C122CB-9347-433F-9CC6-69A1EF22089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FD5942-94BD-44C4-B892-EFE496F245F3}"/>
              </a:ext>
            </a:extLst>
          </p:cNvPr>
          <p:cNvSpPr txBox="1">
            <a:spLocks noGrp="1"/>
          </p:cNvSpPr>
          <p:nvPr>
            <p:ph type="dt" sz="half" idx="7"/>
          </p:nvPr>
        </p:nvSpPr>
        <p:spPr/>
        <p:txBody>
          <a:bodyPr/>
          <a:lstStyle>
            <a:lvl1pPr>
              <a:defRPr/>
            </a:lvl1pPr>
          </a:lstStyle>
          <a:p>
            <a:pPr lvl="0"/>
            <a:fld id="{D18E9CB3-E032-4DA6-8209-D0D85D7B0074}" type="datetime1">
              <a:rPr lang="en-GB"/>
              <a:pPr lvl="0"/>
              <a:t>29/10/2021</a:t>
            </a:fld>
            <a:endParaRPr lang="en-GB"/>
          </a:p>
        </p:txBody>
      </p:sp>
      <p:sp>
        <p:nvSpPr>
          <p:cNvPr id="5" name="Footer Placeholder 4">
            <a:extLst>
              <a:ext uri="{FF2B5EF4-FFF2-40B4-BE49-F238E27FC236}">
                <a16:creationId xmlns:a16="http://schemas.microsoft.com/office/drawing/2014/main" id="{DC6B554F-01DF-4698-B425-9F15E6B6A91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ECD47E5-922E-4DF1-8390-9C3A618F7E9E}"/>
              </a:ext>
            </a:extLst>
          </p:cNvPr>
          <p:cNvSpPr txBox="1">
            <a:spLocks noGrp="1"/>
          </p:cNvSpPr>
          <p:nvPr>
            <p:ph type="sldNum" sz="quarter" idx="8"/>
          </p:nvPr>
        </p:nvSpPr>
        <p:spPr/>
        <p:txBody>
          <a:bodyPr/>
          <a:lstStyle>
            <a:lvl1pPr>
              <a:defRPr/>
            </a:lvl1pPr>
          </a:lstStyle>
          <a:p>
            <a:pPr lvl="0"/>
            <a:fld id="{43906182-7E2C-4A99-AE95-DA7A4BBB9CAA}" type="slidenum">
              <a:t>‹#›</a:t>
            </a:fld>
            <a:endParaRPr lang="en-GB"/>
          </a:p>
        </p:txBody>
      </p:sp>
    </p:spTree>
    <p:extLst>
      <p:ext uri="{BB962C8B-B14F-4D97-AF65-F5344CB8AC3E}">
        <p14:creationId xmlns:p14="http://schemas.microsoft.com/office/powerpoint/2010/main" val="10183934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64F28-C0AD-4916-8F6D-A8C94045F9B6}"/>
              </a:ext>
            </a:extLst>
          </p:cNvPr>
          <p:cNvSpPr txBox="1">
            <a:spLocks noGrp="1"/>
          </p:cNvSpPr>
          <p:nvPr>
            <p:ph type="title" orient="vert"/>
          </p:nvPr>
        </p:nvSpPr>
        <p:spPr>
          <a:xfrm>
            <a:off x="8839203" y="206370"/>
            <a:ext cx="2743200" cy="4387848"/>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BAFB539-0F80-49B4-8D20-6FE9B1269C05}"/>
              </a:ext>
            </a:extLst>
          </p:cNvPr>
          <p:cNvSpPr txBox="1">
            <a:spLocks noGrp="1"/>
          </p:cNvSpPr>
          <p:nvPr>
            <p:ph type="body" orient="vert" idx="1"/>
          </p:nvPr>
        </p:nvSpPr>
        <p:spPr>
          <a:xfrm>
            <a:off x="609603" y="206370"/>
            <a:ext cx="8026402" cy="4387848"/>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2C932B-9D87-454F-A5F0-E8B5A872E66E}"/>
              </a:ext>
            </a:extLst>
          </p:cNvPr>
          <p:cNvSpPr txBox="1">
            <a:spLocks noGrp="1"/>
          </p:cNvSpPr>
          <p:nvPr>
            <p:ph type="dt" sz="half" idx="7"/>
          </p:nvPr>
        </p:nvSpPr>
        <p:spPr/>
        <p:txBody>
          <a:bodyPr/>
          <a:lstStyle>
            <a:lvl1pPr>
              <a:defRPr/>
            </a:lvl1pPr>
          </a:lstStyle>
          <a:p>
            <a:pPr lvl="0"/>
            <a:fld id="{3F9536B0-D277-442E-87D0-5A0D7A6ECAD7}" type="datetime1">
              <a:rPr lang="en-GB"/>
              <a:pPr lvl="0"/>
              <a:t>29/10/2021</a:t>
            </a:fld>
            <a:endParaRPr lang="en-GB"/>
          </a:p>
        </p:txBody>
      </p:sp>
      <p:sp>
        <p:nvSpPr>
          <p:cNvPr id="5" name="Footer Placeholder 4">
            <a:extLst>
              <a:ext uri="{FF2B5EF4-FFF2-40B4-BE49-F238E27FC236}">
                <a16:creationId xmlns:a16="http://schemas.microsoft.com/office/drawing/2014/main" id="{87B24665-23E1-4611-914A-7FB4B6B4B2B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54A145E-F924-4BA6-8253-DD64B86DDA66}"/>
              </a:ext>
            </a:extLst>
          </p:cNvPr>
          <p:cNvSpPr txBox="1">
            <a:spLocks noGrp="1"/>
          </p:cNvSpPr>
          <p:nvPr>
            <p:ph type="sldNum" sz="quarter" idx="8"/>
          </p:nvPr>
        </p:nvSpPr>
        <p:spPr/>
        <p:txBody>
          <a:bodyPr/>
          <a:lstStyle>
            <a:lvl1pPr>
              <a:defRPr/>
            </a:lvl1pPr>
          </a:lstStyle>
          <a:p>
            <a:pPr lvl="0"/>
            <a:fld id="{BE5EE0C0-7A49-4DA5-AFB5-48DC60EE83D1}" type="slidenum">
              <a:t>‹#›</a:t>
            </a:fld>
            <a:endParaRPr lang="en-GB"/>
          </a:p>
        </p:txBody>
      </p:sp>
    </p:spTree>
    <p:extLst>
      <p:ext uri="{BB962C8B-B14F-4D97-AF65-F5344CB8AC3E}">
        <p14:creationId xmlns:p14="http://schemas.microsoft.com/office/powerpoint/2010/main" val="5482021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Blank">
    <p:bg>
      <p:bgPr>
        <a:solidFill>
          <a:srgbClr val="6EC4D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B16766-2858-B541-A71E-73DC6FDF65E7}"/>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3500" baseline="0">
                <a:solidFill>
                  <a:schemeClr val="bg1"/>
                </a:solidFill>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74E734FF-C8D3-4249-8B58-E367762A9A30}"/>
              </a:ext>
            </a:extLst>
          </p:cNvPr>
          <p:cNvSpPr>
            <a:spLocks noGrp="1"/>
          </p:cNvSpPr>
          <p:nvPr>
            <p:ph type="subTitle" idx="1"/>
          </p:nvPr>
        </p:nvSpPr>
        <p:spPr>
          <a:xfrm>
            <a:off x="1524000" y="3602038"/>
            <a:ext cx="914400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cxnSp>
        <p:nvCxnSpPr>
          <p:cNvPr id="13" name="Straight Connector 12">
            <a:extLst>
              <a:ext uri="{FF2B5EF4-FFF2-40B4-BE49-F238E27FC236}">
                <a16:creationId xmlns:a16="http://schemas.microsoft.com/office/drawing/2014/main" id="{6F946DB9-D7B6-3846-8D60-F33CF889498F}"/>
              </a:ext>
            </a:extLst>
          </p:cNvPr>
          <p:cNvCxnSpPr/>
          <p:nvPr userDrawn="1"/>
        </p:nvCxnSpPr>
        <p:spPr>
          <a:xfrm>
            <a:off x="2901820" y="3556618"/>
            <a:ext cx="63168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A2964BC-2A2C-894A-BC47-A7BE194D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260" y="227544"/>
            <a:ext cx="2262419" cy="794761"/>
          </a:xfrm>
          <a:prstGeom prst="rect">
            <a:avLst/>
          </a:prstGeom>
        </p:spPr>
      </p:pic>
      <p:sp>
        <p:nvSpPr>
          <p:cNvPr id="10" name="Slide Number Placeholder 5">
            <a:extLst>
              <a:ext uri="{FF2B5EF4-FFF2-40B4-BE49-F238E27FC236}">
                <a16:creationId xmlns:a16="http://schemas.microsoft.com/office/drawing/2014/main" id="{505192CA-6340-F646-AA32-2DFFAFD667E1}"/>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23753001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5AD7-A5CD-DF4A-AAB4-4BE4F81DA6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255BFD1-3131-E94D-8592-C2202D664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75EAD6A-05F2-A040-9065-CB53F427CA10}"/>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43521C3B-96A7-AD48-8FE9-91F17101E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C3E9C-D8C1-D942-8C5D-B865916B516A}"/>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13118510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73A0-FD88-1241-9FDE-575CA10321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8868D06-4756-C74A-862B-61EB981155F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BABE0A-5C53-8C4C-BEED-721F2E104A89}"/>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63B5FCB0-7FE0-EA4D-B942-A0233793D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26F88-B937-FF42-824E-6A44F32E83DF}"/>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3764675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DF70-1D0F-BA47-9708-918290FD4F3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A44C43C-2C27-624F-894F-D49A96564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CC0B2E-50AF-2549-BD72-B57312414CCA}"/>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AA703F65-61DB-584A-9D92-21BBA900E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5B68F-0430-AD46-B768-43A7AEC01E19}"/>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2130230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4C42-AA45-4149-B47B-AE3D1BA05D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5276DD-1239-4941-B63C-A2796709A3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0C4DC33-9F5A-E94D-B29A-A18F8CBE4F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CAAD35-A906-A94D-9FBC-58D73E144749}"/>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6" name="Footer Placeholder 5">
            <a:extLst>
              <a:ext uri="{FF2B5EF4-FFF2-40B4-BE49-F238E27FC236}">
                <a16:creationId xmlns:a16="http://schemas.microsoft.com/office/drawing/2014/main" id="{3B5DA5D7-755F-3949-A440-C2F71FA27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10496-975C-754C-BE3A-B4B4FD3EDB8E}"/>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1778063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741A-C9D5-704A-9A00-ABC02FCF96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1749D76-704A-584E-ACA3-9E4971F57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85582D-27BD-4C40-8572-4C0B5FB6AD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C92C39-57C1-084F-8457-DA507C5636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CCAAB9-8770-6A4E-A9DF-303526F6CE7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0CDAE3-8318-B84E-AB9C-788EEA2C7427}"/>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8" name="Footer Placeholder 7">
            <a:extLst>
              <a:ext uri="{FF2B5EF4-FFF2-40B4-BE49-F238E27FC236}">
                <a16:creationId xmlns:a16="http://schemas.microsoft.com/office/drawing/2014/main" id="{34557AF2-BFA7-FE4D-A52C-BEDAC124D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8BAC0A-7977-CE45-A005-0B722D4E00D5}"/>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27349242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C8A2B-2C38-4D4D-A75F-90963DC4CF0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707F3E7-1A8F-8C4C-8247-45440667A929}"/>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4" name="Footer Placeholder 3">
            <a:extLst>
              <a:ext uri="{FF2B5EF4-FFF2-40B4-BE49-F238E27FC236}">
                <a16:creationId xmlns:a16="http://schemas.microsoft.com/office/drawing/2014/main" id="{7109C4A3-EA82-DA4A-991D-5C22182B27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4C286E-2434-744F-91AA-71A1734DD135}"/>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36788460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FAF8E-2812-9044-B8BC-656E9A61D2CF}"/>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3" name="Footer Placeholder 2">
            <a:extLst>
              <a:ext uri="{FF2B5EF4-FFF2-40B4-BE49-F238E27FC236}">
                <a16:creationId xmlns:a16="http://schemas.microsoft.com/office/drawing/2014/main" id="{217653E8-49CF-7C4A-8C56-465FA82478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AD88E7-42E6-D74A-B92D-72914BEF2941}"/>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3397576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AFBB-691C-4D48-921B-40E31888B4C3}"/>
              </a:ext>
            </a:extLst>
          </p:cNvPr>
          <p:cNvSpPr txBox="1">
            <a:spLocks noGrp="1"/>
          </p:cNvSpPr>
          <p:nvPr>
            <p:ph type="ctrTitle"/>
          </p:nvPr>
        </p:nvSpPr>
        <p:spPr>
          <a:xfrm>
            <a:off x="1524003" y="1122361"/>
            <a:ext cx="9144000" cy="2387598"/>
          </a:xfrm>
          <a:prstGeom prst="rect">
            <a:avLst/>
          </a:prstGeo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F104BF0A-D7BE-4172-BC41-C66825E81ED9}"/>
              </a:ext>
            </a:extLst>
          </p:cNvPr>
          <p:cNvSpPr txBox="1">
            <a:spLocks noGrp="1"/>
          </p:cNvSpPr>
          <p:nvPr>
            <p:ph type="subTitle" idx="1"/>
          </p:nvPr>
        </p:nvSpPr>
        <p:spPr>
          <a:xfrm>
            <a:off x="1524003" y="3602041"/>
            <a:ext cx="9144000" cy="1655758"/>
          </a:xfrm>
          <a:prstGeom prst="rect">
            <a:avLst/>
          </a:prstGeo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30449FAB-7BC0-4EA7-A635-FC793E81C40F}"/>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626FDDE2-B8C8-4F0F-BB49-B01E00340D6E}" type="datetime1">
              <a:rPr lang="en-GB"/>
              <a:pPr lvl="0"/>
              <a:t>29/10/2021</a:t>
            </a:fld>
            <a:endParaRPr lang="en-GB"/>
          </a:p>
        </p:txBody>
      </p:sp>
      <p:sp>
        <p:nvSpPr>
          <p:cNvPr id="5" name="Footer Placeholder 4">
            <a:extLst>
              <a:ext uri="{FF2B5EF4-FFF2-40B4-BE49-F238E27FC236}">
                <a16:creationId xmlns:a16="http://schemas.microsoft.com/office/drawing/2014/main" id="{538816B7-F616-468A-8583-05A886B0B94A}"/>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3631B0A-654B-4575-968D-54864DEB6431}"/>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096B1BDB-BB9B-42AA-B2B4-C469F56647AD}" type="slidenum">
              <a:t>‹#›</a:t>
            </a:fld>
            <a:endParaRPr lang="en-GB"/>
          </a:p>
        </p:txBody>
      </p:sp>
    </p:spTree>
    <p:extLst>
      <p:ext uri="{BB962C8B-B14F-4D97-AF65-F5344CB8AC3E}">
        <p14:creationId xmlns:p14="http://schemas.microsoft.com/office/powerpoint/2010/main" val="1283108566"/>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5773-38FB-1143-BA8A-D2F5B2486C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7C55190-B0F7-674A-ADCD-211D37B39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CF50FFF-15D9-874E-A2D1-D69E9BEB5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296410-2BD3-D446-A740-9665399CA344}"/>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6" name="Footer Placeholder 5">
            <a:extLst>
              <a:ext uri="{FF2B5EF4-FFF2-40B4-BE49-F238E27FC236}">
                <a16:creationId xmlns:a16="http://schemas.microsoft.com/office/drawing/2014/main" id="{83A309D7-9802-594E-8100-01367CAD3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F7AC2-F53A-6046-ABD4-38DFC9D59B90}"/>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3196666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9D31-D248-8141-BFC4-FF0CB57300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14C980E-D7BA-D547-A070-9E7983575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CF88DF-47E4-E545-A31E-A37D32063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9F1CA3-DB3E-2B4B-9574-9402B069DBDC}"/>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6" name="Footer Placeholder 5">
            <a:extLst>
              <a:ext uri="{FF2B5EF4-FFF2-40B4-BE49-F238E27FC236}">
                <a16:creationId xmlns:a16="http://schemas.microsoft.com/office/drawing/2014/main" id="{2B6102B6-04AD-B14B-BDFB-F458A3E65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8063A-056A-DD45-89DF-96CFEA0586F1}"/>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622938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1BEB-ADDF-EA46-A593-FA295CFC85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A263AE-93BD-B242-868C-4B43A9F4518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13795A-0D04-554C-BCDA-02300210C25A}"/>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D9081A7C-34A6-2F44-9B4A-D5F35FCA2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230D8-0F87-B049-B307-2B14A42A1D7A}"/>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33120752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5EE52-BF97-C540-AEFF-A3FCFD7651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436B43-7C5D-4349-8E3B-41B01CBFD73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83D272-EDF8-6545-B912-A6AAC817C00E}"/>
              </a:ext>
            </a:extLst>
          </p:cNvPr>
          <p:cNvSpPr>
            <a:spLocks noGrp="1"/>
          </p:cNvSpPr>
          <p:nvPr>
            <p:ph type="dt" sz="half" idx="10"/>
          </p:nvPr>
        </p:nvSpPr>
        <p:spPr/>
        <p:txBody>
          <a:body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2EC4FC7D-9A52-444E-A6DF-9F206478C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73A32-C680-FD4C-81B6-465B18A487DA}"/>
              </a:ext>
            </a:extLst>
          </p:cNvPr>
          <p:cNvSpPr>
            <a:spLocks noGrp="1"/>
          </p:cNvSpPr>
          <p:nvPr>
            <p:ph type="sldNum" sz="quarter" idx="12"/>
          </p:nvPr>
        </p:nvSpPr>
        <p:spPr/>
        <p:txBody>
          <a:bodyPr/>
          <a:lstStyle/>
          <a:p>
            <a:fld id="{95EBA07E-770B-E647-9271-3FB67368E0FD}" type="slidenum">
              <a:rPr lang="en-US" smtClean="0"/>
              <a:t>‹#›</a:t>
            </a:fld>
            <a:endParaRPr lang="en-US"/>
          </a:p>
        </p:txBody>
      </p:sp>
    </p:spTree>
    <p:extLst>
      <p:ext uri="{BB962C8B-B14F-4D97-AF65-F5344CB8AC3E}">
        <p14:creationId xmlns:p14="http://schemas.microsoft.com/office/powerpoint/2010/main" val="927967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1" cy="1470024"/>
          </a:xfrm>
        </p:spPr>
        <p:txBody>
          <a:bodyPr/>
          <a:lstStyle/>
          <a:p>
            <a:r>
              <a:rPr lang="en-GB"/>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08402" indent="0" algn="ctr">
              <a:buNone/>
              <a:defRPr>
                <a:solidFill>
                  <a:schemeClr val="tx1">
                    <a:tint val="75000"/>
                  </a:schemeClr>
                </a:solidFill>
              </a:defRPr>
            </a:lvl2pPr>
            <a:lvl3pPr marL="1016806" indent="0" algn="ctr">
              <a:buNone/>
              <a:defRPr>
                <a:solidFill>
                  <a:schemeClr val="tx1">
                    <a:tint val="75000"/>
                  </a:schemeClr>
                </a:solidFill>
              </a:defRPr>
            </a:lvl3pPr>
            <a:lvl4pPr marL="1525208" indent="0" algn="ctr">
              <a:buNone/>
              <a:defRPr>
                <a:solidFill>
                  <a:schemeClr val="tx1">
                    <a:tint val="75000"/>
                  </a:schemeClr>
                </a:solidFill>
              </a:defRPr>
            </a:lvl4pPr>
            <a:lvl5pPr marL="2033612" indent="0" algn="ctr">
              <a:buNone/>
              <a:defRPr>
                <a:solidFill>
                  <a:schemeClr val="tx1">
                    <a:tint val="75000"/>
                  </a:schemeClr>
                </a:solidFill>
              </a:defRPr>
            </a:lvl5pPr>
            <a:lvl6pPr marL="2542014" indent="0" algn="ctr">
              <a:buNone/>
              <a:defRPr>
                <a:solidFill>
                  <a:schemeClr val="tx1">
                    <a:tint val="75000"/>
                  </a:schemeClr>
                </a:solidFill>
              </a:defRPr>
            </a:lvl6pPr>
            <a:lvl7pPr marL="3050417" indent="0" algn="ctr">
              <a:buNone/>
              <a:defRPr>
                <a:solidFill>
                  <a:schemeClr val="tx1">
                    <a:tint val="75000"/>
                  </a:schemeClr>
                </a:solidFill>
              </a:defRPr>
            </a:lvl7pPr>
            <a:lvl8pPr marL="3558820" indent="0" algn="ctr">
              <a:buNone/>
              <a:defRPr>
                <a:solidFill>
                  <a:schemeClr val="tx1">
                    <a:tint val="75000"/>
                  </a:schemeClr>
                </a:solidFill>
              </a:defRPr>
            </a:lvl8pPr>
            <a:lvl9pPr marL="4067223"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D6BD1A8-512A-EB42-AE72-21E657AF2F08}"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9304089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6BD1A8-512A-EB42-AE72-21E657AF2F08}"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29005244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0363201" cy="1362075"/>
          </a:xfrm>
        </p:spPr>
        <p:txBody>
          <a:bodyPr anchor="t"/>
          <a:lstStyle>
            <a:lvl1pPr algn="l">
              <a:defRPr sz="4426" b="1" cap="all"/>
            </a:lvl1pPr>
          </a:lstStyle>
          <a:p>
            <a:r>
              <a:rPr lang="en-GB"/>
              <a:t>Click to edit Master title style</a:t>
            </a:r>
            <a:endParaRPr lang="en-US"/>
          </a:p>
        </p:txBody>
      </p:sp>
      <p:sp>
        <p:nvSpPr>
          <p:cNvPr id="3" name="Text Placeholder 2"/>
          <p:cNvSpPr>
            <a:spLocks noGrp="1"/>
          </p:cNvSpPr>
          <p:nvPr>
            <p:ph type="body" idx="1"/>
          </p:nvPr>
        </p:nvSpPr>
        <p:spPr>
          <a:xfrm>
            <a:off x="963083" y="2906714"/>
            <a:ext cx="10363201" cy="1500187"/>
          </a:xfrm>
        </p:spPr>
        <p:txBody>
          <a:bodyPr anchor="b"/>
          <a:lstStyle>
            <a:lvl1pPr marL="0" indent="0">
              <a:buNone/>
              <a:defRPr sz="2213">
                <a:solidFill>
                  <a:schemeClr val="tx1">
                    <a:tint val="75000"/>
                  </a:schemeClr>
                </a:solidFill>
              </a:defRPr>
            </a:lvl1pPr>
            <a:lvl2pPr marL="508402" indent="0">
              <a:buNone/>
              <a:defRPr sz="1967">
                <a:solidFill>
                  <a:schemeClr val="tx1">
                    <a:tint val="75000"/>
                  </a:schemeClr>
                </a:solidFill>
              </a:defRPr>
            </a:lvl2pPr>
            <a:lvl3pPr marL="1016806" indent="0">
              <a:buNone/>
              <a:defRPr sz="1721">
                <a:solidFill>
                  <a:schemeClr val="tx1">
                    <a:tint val="75000"/>
                  </a:schemeClr>
                </a:solidFill>
              </a:defRPr>
            </a:lvl3pPr>
            <a:lvl4pPr marL="1525208" indent="0">
              <a:buNone/>
              <a:defRPr sz="1598">
                <a:solidFill>
                  <a:schemeClr val="tx1">
                    <a:tint val="75000"/>
                  </a:schemeClr>
                </a:solidFill>
              </a:defRPr>
            </a:lvl4pPr>
            <a:lvl5pPr marL="2033612" indent="0">
              <a:buNone/>
              <a:defRPr sz="1598">
                <a:solidFill>
                  <a:schemeClr val="tx1">
                    <a:tint val="75000"/>
                  </a:schemeClr>
                </a:solidFill>
              </a:defRPr>
            </a:lvl5pPr>
            <a:lvl6pPr marL="2542014" indent="0">
              <a:buNone/>
              <a:defRPr sz="1598">
                <a:solidFill>
                  <a:schemeClr val="tx1">
                    <a:tint val="75000"/>
                  </a:schemeClr>
                </a:solidFill>
              </a:defRPr>
            </a:lvl6pPr>
            <a:lvl7pPr marL="3050417" indent="0">
              <a:buNone/>
              <a:defRPr sz="1598">
                <a:solidFill>
                  <a:schemeClr val="tx1">
                    <a:tint val="75000"/>
                  </a:schemeClr>
                </a:solidFill>
              </a:defRPr>
            </a:lvl7pPr>
            <a:lvl8pPr marL="3558820" indent="0">
              <a:buNone/>
              <a:defRPr sz="1598">
                <a:solidFill>
                  <a:schemeClr val="tx1">
                    <a:tint val="75000"/>
                  </a:schemeClr>
                </a:solidFill>
              </a:defRPr>
            </a:lvl8pPr>
            <a:lvl9pPr marL="4067223" indent="0">
              <a:buNone/>
              <a:defRPr sz="1598">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D6BD1A8-512A-EB42-AE72-21E657AF2F08}"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21656568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92668" y="1301751"/>
            <a:ext cx="5236633" cy="3681413"/>
          </a:xfrm>
        </p:spPr>
        <p:txBody>
          <a:bodyPr/>
          <a:lstStyle>
            <a:lvl1pPr>
              <a:defRPr sz="3074"/>
            </a:lvl1pPr>
            <a:lvl2pPr>
              <a:defRPr sz="2705"/>
            </a:lvl2pPr>
            <a:lvl3pPr>
              <a:defRPr sz="2213"/>
            </a:lvl3pPr>
            <a:lvl4pPr>
              <a:defRPr sz="1967"/>
            </a:lvl4pPr>
            <a:lvl5pPr>
              <a:defRPr sz="1967"/>
            </a:lvl5pPr>
            <a:lvl6pPr>
              <a:defRPr sz="1967"/>
            </a:lvl6pPr>
            <a:lvl7pPr>
              <a:defRPr sz="1967"/>
            </a:lvl7pPr>
            <a:lvl8pPr>
              <a:defRPr sz="1967"/>
            </a:lvl8pPr>
            <a:lvl9pPr>
              <a:defRPr sz="19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32500" y="1301751"/>
            <a:ext cx="5236633" cy="3681413"/>
          </a:xfrm>
        </p:spPr>
        <p:txBody>
          <a:bodyPr/>
          <a:lstStyle>
            <a:lvl1pPr>
              <a:defRPr sz="3074"/>
            </a:lvl1pPr>
            <a:lvl2pPr>
              <a:defRPr sz="2705"/>
            </a:lvl2pPr>
            <a:lvl3pPr>
              <a:defRPr sz="2213"/>
            </a:lvl3pPr>
            <a:lvl4pPr>
              <a:defRPr sz="1967"/>
            </a:lvl4pPr>
            <a:lvl5pPr>
              <a:defRPr sz="1967"/>
            </a:lvl5pPr>
            <a:lvl6pPr>
              <a:defRPr sz="1967"/>
            </a:lvl6pPr>
            <a:lvl7pPr>
              <a:defRPr sz="1967"/>
            </a:lvl7pPr>
            <a:lvl8pPr>
              <a:defRPr sz="1967"/>
            </a:lvl8pPr>
            <a:lvl9pPr>
              <a:defRPr sz="19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D6BD1A8-512A-EB42-AE72-21E657AF2F08}"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15061451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705" b="1"/>
            </a:lvl1pPr>
            <a:lvl2pPr marL="508402" indent="0">
              <a:buNone/>
              <a:defRPr sz="2213" b="1"/>
            </a:lvl2pPr>
            <a:lvl3pPr marL="1016806" indent="0">
              <a:buNone/>
              <a:defRPr sz="1967" b="1"/>
            </a:lvl3pPr>
            <a:lvl4pPr marL="1525208" indent="0">
              <a:buNone/>
              <a:defRPr sz="1721" b="1"/>
            </a:lvl4pPr>
            <a:lvl5pPr marL="2033612" indent="0">
              <a:buNone/>
              <a:defRPr sz="1721" b="1"/>
            </a:lvl5pPr>
            <a:lvl6pPr marL="2542014" indent="0">
              <a:buNone/>
              <a:defRPr sz="1721" b="1"/>
            </a:lvl6pPr>
            <a:lvl7pPr marL="3050417" indent="0">
              <a:buNone/>
              <a:defRPr sz="1721" b="1"/>
            </a:lvl7pPr>
            <a:lvl8pPr marL="3558820" indent="0">
              <a:buNone/>
              <a:defRPr sz="1721" b="1"/>
            </a:lvl8pPr>
            <a:lvl9pPr marL="4067223" indent="0">
              <a:buNone/>
              <a:defRPr sz="1721" b="1"/>
            </a:lvl9pPr>
          </a:lstStyle>
          <a:p>
            <a:pPr lvl="0"/>
            <a:r>
              <a:rPr lang="en-GB"/>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705"/>
            </a:lvl1pPr>
            <a:lvl2pPr>
              <a:defRPr sz="2213"/>
            </a:lvl2pPr>
            <a:lvl3pPr>
              <a:defRPr sz="1967"/>
            </a:lvl3pPr>
            <a:lvl4pPr>
              <a:defRPr sz="1721"/>
            </a:lvl4pPr>
            <a:lvl5pPr>
              <a:defRPr sz="1721"/>
            </a:lvl5pPr>
            <a:lvl6pPr>
              <a:defRPr sz="1721"/>
            </a:lvl6pPr>
            <a:lvl7pPr>
              <a:defRPr sz="1721"/>
            </a:lvl7pPr>
            <a:lvl8pPr>
              <a:defRPr sz="1721"/>
            </a:lvl8pPr>
            <a:lvl9pPr>
              <a:defRPr sz="17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705" b="1"/>
            </a:lvl1pPr>
            <a:lvl2pPr marL="508402" indent="0">
              <a:buNone/>
              <a:defRPr sz="2213" b="1"/>
            </a:lvl2pPr>
            <a:lvl3pPr marL="1016806" indent="0">
              <a:buNone/>
              <a:defRPr sz="1967" b="1"/>
            </a:lvl3pPr>
            <a:lvl4pPr marL="1525208" indent="0">
              <a:buNone/>
              <a:defRPr sz="1721" b="1"/>
            </a:lvl4pPr>
            <a:lvl5pPr marL="2033612" indent="0">
              <a:buNone/>
              <a:defRPr sz="1721" b="1"/>
            </a:lvl5pPr>
            <a:lvl6pPr marL="2542014" indent="0">
              <a:buNone/>
              <a:defRPr sz="1721" b="1"/>
            </a:lvl6pPr>
            <a:lvl7pPr marL="3050417" indent="0">
              <a:buNone/>
              <a:defRPr sz="1721" b="1"/>
            </a:lvl7pPr>
            <a:lvl8pPr marL="3558820" indent="0">
              <a:buNone/>
              <a:defRPr sz="1721" b="1"/>
            </a:lvl8pPr>
            <a:lvl9pPr marL="4067223" indent="0">
              <a:buNone/>
              <a:defRPr sz="1721"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705"/>
            </a:lvl1pPr>
            <a:lvl2pPr>
              <a:defRPr sz="2213"/>
            </a:lvl2pPr>
            <a:lvl3pPr>
              <a:defRPr sz="1967"/>
            </a:lvl3pPr>
            <a:lvl4pPr>
              <a:defRPr sz="1721"/>
            </a:lvl4pPr>
            <a:lvl5pPr>
              <a:defRPr sz="1721"/>
            </a:lvl5pPr>
            <a:lvl6pPr>
              <a:defRPr sz="1721"/>
            </a:lvl6pPr>
            <a:lvl7pPr>
              <a:defRPr sz="1721"/>
            </a:lvl7pPr>
            <a:lvl8pPr>
              <a:defRPr sz="1721"/>
            </a:lvl8pPr>
            <a:lvl9pPr>
              <a:defRPr sz="17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D6BD1A8-512A-EB42-AE72-21E657AF2F08}"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4118671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D6BD1A8-512A-EB42-AE72-21E657AF2F08}"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32973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AF1A-9BEB-4B53-A788-B34558C08C6B}"/>
              </a:ext>
            </a:extLst>
          </p:cNvPr>
          <p:cNvSpPr txBox="1">
            <a:spLocks noGrp="1"/>
          </p:cNvSpPr>
          <p:nvPr>
            <p:ph type="title"/>
          </p:nvPr>
        </p:nvSpPr>
        <p:spPr>
          <a:xfrm>
            <a:off x="838203" y="365129"/>
            <a:ext cx="10515600" cy="1325559"/>
          </a:xfrm>
          <a:prstGeom prst="rect">
            <a:avLst/>
          </a:prstGeom>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585B91D-4D40-49C9-8949-70FD281961D3}"/>
              </a:ext>
            </a:extLst>
          </p:cNvPr>
          <p:cNvSpPr txBox="1">
            <a:spLocks noGrp="1"/>
          </p:cNvSpPr>
          <p:nvPr>
            <p:ph idx="1"/>
          </p:nvPr>
        </p:nvSpPr>
        <p:spPr>
          <a:xfrm>
            <a:off x="838203" y="1825627"/>
            <a:ext cx="10515600" cy="4351336"/>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B1C94-BC4D-4D06-8099-B7DF48C50851}"/>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D3F4C763-6EFF-4EB0-BB26-3EF071E751B2}" type="datetime1">
              <a:rPr lang="en-GB"/>
              <a:pPr lvl="0"/>
              <a:t>29/10/2021</a:t>
            </a:fld>
            <a:endParaRPr lang="en-GB"/>
          </a:p>
        </p:txBody>
      </p:sp>
      <p:sp>
        <p:nvSpPr>
          <p:cNvPr id="5" name="Footer Placeholder 4">
            <a:extLst>
              <a:ext uri="{FF2B5EF4-FFF2-40B4-BE49-F238E27FC236}">
                <a16:creationId xmlns:a16="http://schemas.microsoft.com/office/drawing/2014/main" id="{3249C262-E69F-42FD-A765-8031EDBF0862}"/>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04158CF-3E37-4CDE-9836-A63701FE088C}"/>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2B045490-9A8A-49F9-9E2C-17BD2C45F0F0}" type="slidenum">
              <a:t>‹#›</a:t>
            </a:fld>
            <a:endParaRPr lang="en-GB"/>
          </a:p>
        </p:txBody>
      </p:sp>
    </p:spTree>
    <p:extLst>
      <p:ext uri="{BB962C8B-B14F-4D97-AF65-F5344CB8AC3E}">
        <p14:creationId xmlns:p14="http://schemas.microsoft.com/office/powerpoint/2010/main" val="38960578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BD1A8-512A-EB42-AE72-21E657AF2F08}"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3532680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213" b="1"/>
            </a:lvl1pPr>
          </a:lstStyle>
          <a:p>
            <a:r>
              <a:rPr lang="en-GB"/>
              <a:t>Click to edit Master title style</a:t>
            </a:r>
            <a:endParaRPr lang="en-US"/>
          </a:p>
        </p:txBody>
      </p:sp>
      <p:sp>
        <p:nvSpPr>
          <p:cNvPr id="3" name="Content Placeholder 2"/>
          <p:cNvSpPr>
            <a:spLocks noGrp="1"/>
          </p:cNvSpPr>
          <p:nvPr>
            <p:ph idx="1"/>
          </p:nvPr>
        </p:nvSpPr>
        <p:spPr>
          <a:xfrm>
            <a:off x="4766734" y="273050"/>
            <a:ext cx="6815667" cy="5853113"/>
          </a:xfrm>
        </p:spPr>
        <p:txBody>
          <a:bodyPr/>
          <a:lstStyle>
            <a:lvl1pPr>
              <a:defRPr sz="3565"/>
            </a:lvl1pPr>
            <a:lvl2pPr>
              <a:defRPr sz="3074"/>
            </a:lvl2pPr>
            <a:lvl3pPr>
              <a:defRPr sz="2705"/>
            </a:lvl3pPr>
            <a:lvl4pPr>
              <a:defRPr sz="2213"/>
            </a:lvl4pPr>
            <a:lvl5pPr>
              <a:defRPr sz="2213"/>
            </a:lvl5pPr>
            <a:lvl6pPr>
              <a:defRPr sz="2213"/>
            </a:lvl6pPr>
            <a:lvl7pPr>
              <a:defRPr sz="2213"/>
            </a:lvl7pPr>
            <a:lvl8pPr>
              <a:defRPr sz="2213"/>
            </a:lvl8pPr>
            <a:lvl9pPr>
              <a:defRPr sz="221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598"/>
            </a:lvl1pPr>
            <a:lvl2pPr marL="508402" indent="0">
              <a:buNone/>
              <a:defRPr sz="1352"/>
            </a:lvl2pPr>
            <a:lvl3pPr marL="1016806" indent="0">
              <a:buNone/>
              <a:defRPr sz="1106"/>
            </a:lvl3pPr>
            <a:lvl4pPr marL="1525208" indent="0">
              <a:buNone/>
              <a:defRPr sz="984"/>
            </a:lvl4pPr>
            <a:lvl5pPr marL="2033612" indent="0">
              <a:buNone/>
              <a:defRPr sz="984"/>
            </a:lvl5pPr>
            <a:lvl6pPr marL="2542014" indent="0">
              <a:buNone/>
              <a:defRPr sz="984"/>
            </a:lvl6pPr>
            <a:lvl7pPr marL="3050417" indent="0">
              <a:buNone/>
              <a:defRPr sz="984"/>
            </a:lvl7pPr>
            <a:lvl8pPr marL="3558820" indent="0">
              <a:buNone/>
              <a:defRPr sz="984"/>
            </a:lvl8pPr>
            <a:lvl9pPr marL="4067223" indent="0">
              <a:buNone/>
              <a:defRPr sz="984"/>
            </a:lvl9pPr>
          </a:lstStyle>
          <a:p>
            <a:pPr lvl="0"/>
            <a:r>
              <a:rPr lang="en-GB"/>
              <a:t>Click to edit Master text styles</a:t>
            </a:r>
          </a:p>
        </p:txBody>
      </p:sp>
      <p:sp>
        <p:nvSpPr>
          <p:cNvPr id="5" name="Date Placeholder 4"/>
          <p:cNvSpPr>
            <a:spLocks noGrp="1"/>
          </p:cNvSpPr>
          <p:nvPr>
            <p:ph type="dt" sz="half" idx="10"/>
          </p:nvPr>
        </p:nvSpPr>
        <p:spPr/>
        <p:txBody>
          <a:bodyPr/>
          <a:lstStyle/>
          <a:p>
            <a:fld id="{5D6BD1A8-512A-EB42-AE72-21E657AF2F08}"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5584849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213" b="1"/>
            </a:lvl1pPr>
          </a:lstStyle>
          <a:p>
            <a:r>
              <a:rPr lang="en-GB"/>
              <a:t>Click to edit Master title style</a:t>
            </a:r>
            <a:endParaRPr lang="en-US"/>
          </a:p>
        </p:txBody>
      </p:sp>
      <p:sp>
        <p:nvSpPr>
          <p:cNvPr id="3" name="Picture Placeholder 2"/>
          <p:cNvSpPr>
            <a:spLocks noGrp="1"/>
          </p:cNvSpPr>
          <p:nvPr>
            <p:ph type="pic" idx="1"/>
          </p:nvPr>
        </p:nvSpPr>
        <p:spPr>
          <a:xfrm>
            <a:off x="2389718" y="612776"/>
            <a:ext cx="7315200" cy="4114800"/>
          </a:xfrm>
        </p:spPr>
        <p:txBody>
          <a:bodyPr/>
          <a:lstStyle>
            <a:lvl1pPr marL="0" indent="0">
              <a:buNone/>
              <a:defRPr sz="3565"/>
            </a:lvl1pPr>
            <a:lvl2pPr marL="508402" indent="0">
              <a:buNone/>
              <a:defRPr sz="3074"/>
            </a:lvl2pPr>
            <a:lvl3pPr marL="1016806" indent="0">
              <a:buNone/>
              <a:defRPr sz="2705"/>
            </a:lvl3pPr>
            <a:lvl4pPr marL="1525208" indent="0">
              <a:buNone/>
              <a:defRPr sz="2213"/>
            </a:lvl4pPr>
            <a:lvl5pPr marL="2033612" indent="0">
              <a:buNone/>
              <a:defRPr sz="2213"/>
            </a:lvl5pPr>
            <a:lvl6pPr marL="2542014" indent="0">
              <a:buNone/>
              <a:defRPr sz="2213"/>
            </a:lvl6pPr>
            <a:lvl7pPr marL="3050417" indent="0">
              <a:buNone/>
              <a:defRPr sz="2213"/>
            </a:lvl7pPr>
            <a:lvl8pPr marL="3558820" indent="0">
              <a:buNone/>
              <a:defRPr sz="2213"/>
            </a:lvl8pPr>
            <a:lvl9pPr marL="4067223" indent="0">
              <a:buNone/>
              <a:defRPr sz="2213"/>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598"/>
            </a:lvl1pPr>
            <a:lvl2pPr marL="508402" indent="0">
              <a:buNone/>
              <a:defRPr sz="1352"/>
            </a:lvl2pPr>
            <a:lvl3pPr marL="1016806" indent="0">
              <a:buNone/>
              <a:defRPr sz="1106"/>
            </a:lvl3pPr>
            <a:lvl4pPr marL="1525208" indent="0">
              <a:buNone/>
              <a:defRPr sz="984"/>
            </a:lvl4pPr>
            <a:lvl5pPr marL="2033612" indent="0">
              <a:buNone/>
              <a:defRPr sz="984"/>
            </a:lvl5pPr>
            <a:lvl6pPr marL="2542014" indent="0">
              <a:buNone/>
              <a:defRPr sz="984"/>
            </a:lvl6pPr>
            <a:lvl7pPr marL="3050417" indent="0">
              <a:buNone/>
              <a:defRPr sz="984"/>
            </a:lvl7pPr>
            <a:lvl8pPr marL="3558820" indent="0">
              <a:buNone/>
              <a:defRPr sz="984"/>
            </a:lvl8pPr>
            <a:lvl9pPr marL="4067223" indent="0">
              <a:buNone/>
              <a:defRPr sz="984"/>
            </a:lvl9pPr>
          </a:lstStyle>
          <a:p>
            <a:pPr lvl="0"/>
            <a:r>
              <a:rPr lang="en-GB"/>
              <a:t>Click to edit Master text styles</a:t>
            </a:r>
          </a:p>
        </p:txBody>
      </p:sp>
      <p:sp>
        <p:nvSpPr>
          <p:cNvPr id="5" name="Date Placeholder 4"/>
          <p:cNvSpPr>
            <a:spLocks noGrp="1"/>
          </p:cNvSpPr>
          <p:nvPr>
            <p:ph type="dt" sz="half" idx="10"/>
          </p:nvPr>
        </p:nvSpPr>
        <p:spPr/>
        <p:txBody>
          <a:bodyPr/>
          <a:lstStyle/>
          <a:p>
            <a:fld id="{5D6BD1A8-512A-EB42-AE72-21E657AF2F08}"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10970177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6BD1A8-512A-EB42-AE72-21E657AF2F08}"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3753902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0018" y="223838"/>
            <a:ext cx="2669117" cy="47593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92668" y="223838"/>
            <a:ext cx="7804150" cy="47593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6BD1A8-512A-EB42-AE72-21E657AF2F08}"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CF950-8E17-FC43-94F1-5E94111B4B2D}" type="slidenum">
              <a:rPr lang="en-US" smtClean="0"/>
              <a:t>‹#›</a:t>
            </a:fld>
            <a:endParaRPr lang="en-US"/>
          </a:p>
        </p:txBody>
      </p:sp>
    </p:spTree>
    <p:extLst>
      <p:ext uri="{BB962C8B-B14F-4D97-AF65-F5344CB8AC3E}">
        <p14:creationId xmlns:p14="http://schemas.microsoft.com/office/powerpoint/2010/main" val="597633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86B2-9E21-4C7A-A518-9B07951C177B}"/>
              </a:ext>
            </a:extLst>
          </p:cNvPr>
          <p:cNvSpPr txBox="1">
            <a:spLocks noGrp="1"/>
          </p:cNvSpPr>
          <p:nvPr>
            <p:ph type="title"/>
          </p:nvPr>
        </p:nvSpPr>
        <p:spPr>
          <a:xfrm>
            <a:off x="831847" y="1709735"/>
            <a:ext cx="10515600" cy="2852735"/>
          </a:xfrm>
          <a:prstGeom prst="rect">
            <a:avLst/>
          </a:prstGeo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1CC7C1A5-B19B-4C1C-A3A5-727DE2D58344}"/>
              </a:ext>
            </a:extLst>
          </p:cNvPr>
          <p:cNvSpPr txBox="1">
            <a:spLocks noGrp="1"/>
          </p:cNvSpPr>
          <p:nvPr>
            <p:ph type="body" idx="1"/>
          </p:nvPr>
        </p:nvSpPr>
        <p:spPr>
          <a:xfrm>
            <a:off x="831847" y="4589465"/>
            <a:ext cx="10515600" cy="1500182"/>
          </a:xfrm>
          <a:prstGeom prst="rect">
            <a:avLst/>
          </a:prstGeo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88DEF048-0594-4BD7-8204-BCF4A894793B}"/>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F662C7B6-C57C-4CE3-BA52-3BD19EF4D59A}" type="datetime1">
              <a:rPr lang="en-GB"/>
              <a:pPr lvl="0"/>
              <a:t>29/10/2021</a:t>
            </a:fld>
            <a:endParaRPr lang="en-GB"/>
          </a:p>
        </p:txBody>
      </p:sp>
      <p:sp>
        <p:nvSpPr>
          <p:cNvPr id="5" name="Footer Placeholder 4">
            <a:extLst>
              <a:ext uri="{FF2B5EF4-FFF2-40B4-BE49-F238E27FC236}">
                <a16:creationId xmlns:a16="http://schemas.microsoft.com/office/drawing/2014/main" id="{3611C8CB-A0E5-49BA-94E1-438B4D0018F3}"/>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B381846-BF04-4987-9BF6-B59AF84E2004}"/>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5F7724E9-7C38-4219-B920-CB76E1B96650}" type="slidenum">
              <a:t>‹#›</a:t>
            </a:fld>
            <a:endParaRPr lang="en-GB"/>
          </a:p>
        </p:txBody>
      </p:sp>
    </p:spTree>
    <p:extLst>
      <p:ext uri="{BB962C8B-B14F-4D97-AF65-F5344CB8AC3E}">
        <p14:creationId xmlns:p14="http://schemas.microsoft.com/office/powerpoint/2010/main" val="4218608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A577-1F4E-4F9B-9D4B-2575BF886204}"/>
              </a:ext>
            </a:extLst>
          </p:cNvPr>
          <p:cNvSpPr txBox="1">
            <a:spLocks noGrp="1"/>
          </p:cNvSpPr>
          <p:nvPr>
            <p:ph type="title"/>
          </p:nvPr>
        </p:nvSpPr>
        <p:spPr>
          <a:xfrm>
            <a:off x="838203" y="365129"/>
            <a:ext cx="10515600" cy="1325559"/>
          </a:xfrm>
          <a:prstGeom prst="rect">
            <a:avLst/>
          </a:prstGeom>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45D5D4D-880D-44E1-BC6E-3FF7FFDA6FE8}"/>
              </a:ext>
            </a:extLst>
          </p:cNvPr>
          <p:cNvSpPr txBox="1">
            <a:spLocks noGrp="1"/>
          </p:cNvSpPr>
          <p:nvPr>
            <p:ph idx="1"/>
          </p:nvPr>
        </p:nvSpPr>
        <p:spPr>
          <a:xfrm>
            <a:off x="838203" y="1825627"/>
            <a:ext cx="5181603" cy="4351336"/>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4AB6F0-6A0B-417C-AA92-4719FD747F8E}"/>
              </a:ext>
            </a:extLst>
          </p:cNvPr>
          <p:cNvSpPr txBox="1">
            <a:spLocks noGrp="1"/>
          </p:cNvSpPr>
          <p:nvPr>
            <p:ph idx="2"/>
          </p:nvPr>
        </p:nvSpPr>
        <p:spPr>
          <a:xfrm>
            <a:off x="6172200" y="1825627"/>
            <a:ext cx="5181603" cy="4351336"/>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5B57A-3B5F-444F-860B-357B8E062C49}"/>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2FEA50B9-6912-4C98-B66B-CA6B388B8F07}" type="datetime1">
              <a:rPr lang="en-GB"/>
              <a:pPr lvl="0"/>
              <a:t>29/10/2021</a:t>
            </a:fld>
            <a:endParaRPr lang="en-GB"/>
          </a:p>
        </p:txBody>
      </p:sp>
      <p:sp>
        <p:nvSpPr>
          <p:cNvPr id="6" name="Footer Placeholder 5">
            <a:extLst>
              <a:ext uri="{FF2B5EF4-FFF2-40B4-BE49-F238E27FC236}">
                <a16:creationId xmlns:a16="http://schemas.microsoft.com/office/drawing/2014/main" id="{BCE935C9-9DD9-4449-8706-5C4CDA40DEA8}"/>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81A8560-654F-49E9-8447-C8D203681962}"/>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9427F488-59FE-4600-95FA-A5F5EEB19E34}" type="slidenum">
              <a:t>‹#›</a:t>
            </a:fld>
            <a:endParaRPr lang="en-GB"/>
          </a:p>
        </p:txBody>
      </p:sp>
    </p:spTree>
    <p:extLst>
      <p:ext uri="{BB962C8B-B14F-4D97-AF65-F5344CB8AC3E}">
        <p14:creationId xmlns:p14="http://schemas.microsoft.com/office/powerpoint/2010/main" val="409200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874E-40E9-451F-B211-CD81A627090F}"/>
              </a:ext>
            </a:extLst>
          </p:cNvPr>
          <p:cNvSpPr txBox="1">
            <a:spLocks noGrp="1"/>
          </p:cNvSpPr>
          <p:nvPr>
            <p:ph type="title"/>
          </p:nvPr>
        </p:nvSpPr>
        <p:spPr>
          <a:xfrm>
            <a:off x="839784" y="365129"/>
            <a:ext cx="10515600" cy="1325559"/>
          </a:xfrm>
          <a:prstGeom prst="rect">
            <a:avLst/>
          </a:prstGeo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A9C731E-3AFA-4F1C-B0B6-7B293F11237D}"/>
              </a:ext>
            </a:extLst>
          </p:cNvPr>
          <p:cNvSpPr txBox="1">
            <a:spLocks noGrp="1"/>
          </p:cNvSpPr>
          <p:nvPr>
            <p:ph type="body" idx="1"/>
          </p:nvPr>
        </p:nvSpPr>
        <p:spPr>
          <a:xfrm>
            <a:off x="839784" y="1681160"/>
            <a:ext cx="5157782" cy="823910"/>
          </a:xfrm>
          <a:prstGeom prst="rect">
            <a:avLst/>
          </a:prstGeo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F0447DCC-A2B5-4AE4-8743-C02ADAFC366F}"/>
              </a:ext>
            </a:extLst>
          </p:cNvPr>
          <p:cNvSpPr txBox="1">
            <a:spLocks noGrp="1"/>
          </p:cNvSpPr>
          <p:nvPr>
            <p:ph idx="2"/>
          </p:nvPr>
        </p:nvSpPr>
        <p:spPr>
          <a:xfrm>
            <a:off x="839784" y="2505071"/>
            <a:ext cx="5157782" cy="3684583"/>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06F0EF-8D5C-4798-88AC-0A60BA24C049}"/>
              </a:ext>
            </a:extLst>
          </p:cNvPr>
          <p:cNvSpPr txBox="1">
            <a:spLocks noGrp="1"/>
          </p:cNvSpPr>
          <p:nvPr>
            <p:ph type="body" idx="3"/>
          </p:nvPr>
        </p:nvSpPr>
        <p:spPr>
          <a:xfrm>
            <a:off x="6172200" y="1681160"/>
            <a:ext cx="5183184" cy="823910"/>
          </a:xfrm>
          <a:prstGeom prst="rect">
            <a:avLst/>
          </a:prstGeo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39B239E1-9499-483E-8732-B9BE721D330D}"/>
              </a:ext>
            </a:extLst>
          </p:cNvPr>
          <p:cNvSpPr txBox="1">
            <a:spLocks noGrp="1"/>
          </p:cNvSpPr>
          <p:nvPr>
            <p:ph idx="4"/>
          </p:nvPr>
        </p:nvSpPr>
        <p:spPr>
          <a:xfrm>
            <a:off x="6172200" y="2505071"/>
            <a:ext cx="5183184" cy="3684583"/>
          </a:xfrm>
          <a:prstGeom prst="rect">
            <a:avLst/>
          </a:prstGeo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037D7E-1E76-4525-A3F8-265D4748361C}"/>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9A27E069-0FB0-4495-8296-F15EF694C2F6}" type="datetime1">
              <a:rPr lang="en-GB"/>
              <a:pPr lvl="0"/>
              <a:t>29/10/2021</a:t>
            </a:fld>
            <a:endParaRPr lang="en-GB"/>
          </a:p>
        </p:txBody>
      </p:sp>
      <p:sp>
        <p:nvSpPr>
          <p:cNvPr id="8" name="Footer Placeholder 7">
            <a:extLst>
              <a:ext uri="{FF2B5EF4-FFF2-40B4-BE49-F238E27FC236}">
                <a16:creationId xmlns:a16="http://schemas.microsoft.com/office/drawing/2014/main" id="{74CB9AD2-78AD-4693-B749-CF657AC1F5F1}"/>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BFDE858D-A724-4EB8-9D7C-C115184536EA}"/>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B697C714-C919-47D9-8913-29999F6F488E}" type="slidenum">
              <a:t>‹#›</a:t>
            </a:fld>
            <a:endParaRPr lang="en-GB"/>
          </a:p>
        </p:txBody>
      </p:sp>
    </p:spTree>
    <p:extLst>
      <p:ext uri="{BB962C8B-B14F-4D97-AF65-F5344CB8AC3E}">
        <p14:creationId xmlns:p14="http://schemas.microsoft.com/office/powerpoint/2010/main" val="90164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6EC4DB"/>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2D14AB3-ADEE-3446-A35E-F41068C77368}"/>
              </a:ext>
            </a:extLst>
          </p:cNvPr>
          <p:cNvGrpSpPr/>
          <p:nvPr userDrawn="1"/>
        </p:nvGrpSpPr>
        <p:grpSpPr>
          <a:xfrm>
            <a:off x="360260" y="1195569"/>
            <a:ext cx="11471480" cy="5494942"/>
            <a:chOff x="270865" y="1195569"/>
            <a:chExt cx="11471480" cy="5494942"/>
          </a:xfrm>
        </p:grpSpPr>
        <p:sp>
          <p:nvSpPr>
            <p:cNvPr id="17" name="Rectangle 16">
              <a:extLst>
                <a:ext uri="{FF2B5EF4-FFF2-40B4-BE49-F238E27FC236}">
                  <a16:creationId xmlns:a16="http://schemas.microsoft.com/office/drawing/2014/main" id="{A17C692B-6D10-1C41-9912-776059BC6B39}"/>
                </a:ext>
              </a:extLst>
            </p:cNvPr>
            <p:cNvSpPr/>
            <p:nvPr userDrawn="1"/>
          </p:nvSpPr>
          <p:spPr>
            <a:xfrm>
              <a:off x="270865" y="1195569"/>
              <a:ext cx="11471480" cy="4689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C8211E09-A4D6-CE4E-9707-BFE0754D10E4}"/>
                </a:ext>
              </a:extLst>
            </p:cNvPr>
            <p:cNvSpPr/>
            <p:nvPr userDrawn="1"/>
          </p:nvSpPr>
          <p:spPr>
            <a:xfrm rot="10800000">
              <a:off x="10764570" y="5809339"/>
              <a:ext cx="977775" cy="8811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ECB16766-2858-B541-A71E-73DC6FDF65E7}"/>
              </a:ext>
            </a:extLst>
          </p:cNvPr>
          <p:cNvSpPr>
            <a:spLocks noGrp="1"/>
          </p:cNvSpPr>
          <p:nvPr>
            <p:ph type="ctrTitle"/>
          </p:nvPr>
        </p:nvSpPr>
        <p:spPr>
          <a:xfrm>
            <a:off x="1673382" y="1122363"/>
            <a:ext cx="8845236" cy="2387600"/>
          </a:xfrm>
          <a:prstGeom prst="rect">
            <a:avLst/>
          </a:prstGeom>
        </p:spPr>
        <p:txBody>
          <a:bodyPr anchor="b">
            <a:normAutofit/>
          </a:bodyPr>
          <a:lstStyle>
            <a:lvl1pPr algn="ctr">
              <a:defRPr sz="3500" baseline="0">
                <a:solidFill>
                  <a:srgbClr val="6EC4DB"/>
                </a:solidFill>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74E734FF-C8D3-4249-8B58-E367762A9A30}"/>
              </a:ext>
            </a:extLst>
          </p:cNvPr>
          <p:cNvSpPr>
            <a:spLocks noGrp="1"/>
          </p:cNvSpPr>
          <p:nvPr>
            <p:ph type="subTitle" idx="1"/>
          </p:nvPr>
        </p:nvSpPr>
        <p:spPr>
          <a:xfrm>
            <a:off x="1524000" y="3602038"/>
            <a:ext cx="914400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6F37E6E6-EC50-A747-AE09-BA772FD17D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260" y="227544"/>
            <a:ext cx="2262419" cy="794761"/>
          </a:xfrm>
          <a:prstGeom prst="rect">
            <a:avLst/>
          </a:prstGeom>
        </p:spPr>
      </p:pic>
      <p:cxnSp>
        <p:nvCxnSpPr>
          <p:cNvPr id="19" name="Straight Connector 18">
            <a:extLst>
              <a:ext uri="{FF2B5EF4-FFF2-40B4-BE49-F238E27FC236}">
                <a16:creationId xmlns:a16="http://schemas.microsoft.com/office/drawing/2014/main" id="{393BD227-9224-614B-AFE4-F6A82379A98E}"/>
              </a:ext>
            </a:extLst>
          </p:cNvPr>
          <p:cNvCxnSpPr/>
          <p:nvPr userDrawn="1"/>
        </p:nvCxnSpPr>
        <p:spPr>
          <a:xfrm>
            <a:off x="2901820" y="3556618"/>
            <a:ext cx="631682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D385E11-0071-A04C-9F15-3B3674B46076}"/>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2046253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39FC-3A90-4108-B96A-3F965B937486}"/>
              </a:ext>
            </a:extLst>
          </p:cNvPr>
          <p:cNvSpPr txBox="1">
            <a:spLocks noGrp="1"/>
          </p:cNvSpPr>
          <p:nvPr>
            <p:ph type="title"/>
          </p:nvPr>
        </p:nvSpPr>
        <p:spPr>
          <a:xfrm>
            <a:off x="838203" y="365129"/>
            <a:ext cx="10515600" cy="1325559"/>
          </a:xfrm>
          <a:prstGeom prst="rect">
            <a:avLst/>
          </a:prstGeom>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EB5E6132-7E28-4061-A6F4-7DB8045746E7}"/>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23F6C180-7E36-4473-A1F9-E2407AC8AB91}" type="datetime1">
              <a:rPr lang="en-GB"/>
              <a:pPr lvl="0"/>
              <a:t>29/10/2021</a:t>
            </a:fld>
            <a:endParaRPr lang="en-GB"/>
          </a:p>
        </p:txBody>
      </p:sp>
      <p:sp>
        <p:nvSpPr>
          <p:cNvPr id="4" name="Footer Placeholder 3">
            <a:extLst>
              <a:ext uri="{FF2B5EF4-FFF2-40B4-BE49-F238E27FC236}">
                <a16:creationId xmlns:a16="http://schemas.microsoft.com/office/drawing/2014/main" id="{AE459EBF-6051-46DA-82E6-BAAE582084D3}"/>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E7E83483-B2E7-4EB4-AFB0-D3062CE015A9}"/>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0509ECB6-2B99-4D6B-AFEB-AF70FA202319}" type="slidenum">
              <a:t>‹#›</a:t>
            </a:fld>
            <a:endParaRPr lang="en-GB"/>
          </a:p>
        </p:txBody>
      </p:sp>
    </p:spTree>
    <p:extLst>
      <p:ext uri="{BB962C8B-B14F-4D97-AF65-F5344CB8AC3E}">
        <p14:creationId xmlns:p14="http://schemas.microsoft.com/office/powerpoint/2010/main" val="999362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C10EE-447B-4B01-B5E7-780E68594679}"/>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6DC3116F-B79F-4A31-A571-0DE804365B05}" type="datetime1">
              <a:rPr lang="en-GB"/>
              <a:pPr lvl="0"/>
              <a:t>29/10/2021</a:t>
            </a:fld>
            <a:endParaRPr lang="en-GB"/>
          </a:p>
        </p:txBody>
      </p:sp>
      <p:sp>
        <p:nvSpPr>
          <p:cNvPr id="3" name="Footer Placeholder 2">
            <a:extLst>
              <a:ext uri="{FF2B5EF4-FFF2-40B4-BE49-F238E27FC236}">
                <a16:creationId xmlns:a16="http://schemas.microsoft.com/office/drawing/2014/main" id="{D7CA2A69-AF72-4464-9DF3-A9A27AE45E9D}"/>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47B9523C-9D62-4FA3-BCC9-45B3C7396D89}"/>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8FB456D4-01CB-4C39-B325-C1D24DC8B2AF}" type="slidenum">
              <a:t>‹#›</a:t>
            </a:fld>
            <a:endParaRPr lang="en-GB"/>
          </a:p>
        </p:txBody>
      </p:sp>
    </p:spTree>
    <p:extLst>
      <p:ext uri="{BB962C8B-B14F-4D97-AF65-F5344CB8AC3E}">
        <p14:creationId xmlns:p14="http://schemas.microsoft.com/office/powerpoint/2010/main" val="148676015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2624-4718-4D04-9658-03BFF2A09E73}"/>
              </a:ext>
            </a:extLst>
          </p:cNvPr>
          <p:cNvSpPr txBox="1">
            <a:spLocks noGrp="1"/>
          </p:cNvSpPr>
          <p:nvPr>
            <p:ph type="title"/>
          </p:nvPr>
        </p:nvSpPr>
        <p:spPr>
          <a:xfrm>
            <a:off x="839784" y="457200"/>
            <a:ext cx="3932240" cy="1600200"/>
          </a:xfrm>
          <a:prstGeom prst="rect">
            <a:avLst/>
          </a:prstGeo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E1CDAD9D-E1A7-4ADB-88C0-E35B952C40A6}"/>
              </a:ext>
            </a:extLst>
          </p:cNvPr>
          <p:cNvSpPr txBox="1">
            <a:spLocks noGrp="1"/>
          </p:cNvSpPr>
          <p:nvPr>
            <p:ph idx="1"/>
          </p:nvPr>
        </p:nvSpPr>
        <p:spPr>
          <a:xfrm>
            <a:off x="5183184" y="987423"/>
            <a:ext cx="6172200" cy="4873623"/>
          </a:xfrm>
          <a:prstGeom prst="rect">
            <a:avLst/>
          </a:prstGeo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2A238C-D527-4ECE-950F-48B12978D7FE}"/>
              </a:ext>
            </a:extLst>
          </p:cNvPr>
          <p:cNvSpPr txBox="1">
            <a:spLocks noGrp="1"/>
          </p:cNvSpPr>
          <p:nvPr>
            <p:ph type="body" idx="2"/>
          </p:nvPr>
        </p:nvSpPr>
        <p:spPr>
          <a:xfrm>
            <a:off x="839784" y="2057400"/>
            <a:ext cx="3932240" cy="3811584"/>
          </a:xfrm>
          <a:prstGeom prst="rect">
            <a:avLst/>
          </a:prstGeo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BAE9C2BC-581F-4F0E-9268-4283367BAFEC}"/>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0E70E989-DACB-4946-B666-C093D0E59FAC}" type="datetime1">
              <a:rPr lang="en-GB"/>
              <a:pPr lvl="0"/>
              <a:t>29/10/2021</a:t>
            </a:fld>
            <a:endParaRPr lang="en-GB"/>
          </a:p>
        </p:txBody>
      </p:sp>
      <p:sp>
        <p:nvSpPr>
          <p:cNvPr id="6" name="Footer Placeholder 5">
            <a:extLst>
              <a:ext uri="{FF2B5EF4-FFF2-40B4-BE49-F238E27FC236}">
                <a16:creationId xmlns:a16="http://schemas.microsoft.com/office/drawing/2014/main" id="{28FA99B1-DA7A-4160-AC2B-246E8395785D}"/>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30FFECF-B86E-413B-B46B-D2360E9BF49F}"/>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2961BC79-6301-4B56-B2BC-218F5D513C60}" type="slidenum">
              <a:t>‹#›</a:t>
            </a:fld>
            <a:endParaRPr lang="en-GB"/>
          </a:p>
        </p:txBody>
      </p:sp>
    </p:spTree>
    <p:extLst>
      <p:ext uri="{BB962C8B-B14F-4D97-AF65-F5344CB8AC3E}">
        <p14:creationId xmlns:p14="http://schemas.microsoft.com/office/powerpoint/2010/main" val="716725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F536-88A7-4B87-849B-F9E3D5501D36}"/>
              </a:ext>
            </a:extLst>
          </p:cNvPr>
          <p:cNvSpPr txBox="1">
            <a:spLocks noGrp="1"/>
          </p:cNvSpPr>
          <p:nvPr>
            <p:ph type="title"/>
          </p:nvPr>
        </p:nvSpPr>
        <p:spPr>
          <a:xfrm>
            <a:off x="839784" y="457200"/>
            <a:ext cx="3932240" cy="1600200"/>
          </a:xfrm>
          <a:prstGeom prst="rect">
            <a:avLst/>
          </a:prstGeo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8AE33C29-E37E-4948-8EE8-E0BCE7C8EE28}"/>
              </a:ext>
            </a:extLst>
          </p:cNvPr>
          <p:cNvSpPr txBox="1">
            <a:spLocks noGrp="1"/>
          </p:cNvSpPr>
          <p:nvPr>
            <p:ph type="pic" idx="1"/>
          </p:nvPr>
        </p:nvSpPr>
        <p:spPr>
          <a:xfrm>
            <a:off x="5183184" y="987423"/>
            <a:ext cx="6172200" cy="4873623"/>
          </a:xfrm>
          <a:prstGeom prst="rect">
            <a:avLst/>
          </a:prstGeo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2EB262EE-44C4-4AC7-A99F-AA64A11BB9E7}"/>
              </a:ext>
            </a:extLst>
          </p:cNvPr>
          <p:cNvSpPr txBox="1">
            <a:spLocks noGrp="1"/>
          </p:cNvSpPr>
          <p:nvPr>
            <p:ph type="body" idx="2"/>
          </p:nvPr>
        </p:nvSpPr>
        <p:spPr>
          <a:xfrm>
            <a:off x="839784" y="2057400"/>
            <a:ext cx="3932240" cy="3811584"/>
          </a:xfrm>
          <a:prstGeom prst="rect">
            <a:avLst/>
          </a:prstGeo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64F51376-CC5F-42D1-886B-0848394A0F4B}"/>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6DB79F4D-04D1-4859-9321-CB631ACD7802}" type="datetime1">
              <a:rPr lang="en-GB"/>
              <a:pPr lvl="0"/>
              <a:t>29/10/2021</a:t>
            </a:fld>
            <a:endParaRPr lang="en-GB"/>
          </a:p>
        </p:txBody>
      </p:sp>
      <p:sp>
        <p:nvSpPr>
          <p:cNvPr id="6" name="Footer Placeholder 5">
            <a:extLst>
              <a:ext uri="{FF2B5EF4-FFF2-40B4-BE49-F238E27FC236}">
                <a16:creationId xmlns:a16="http://schemas.microsoft.com/office/drawing/2014/main" id="{622D7F95-1024-4B12-ADB0-099F35542451}"/>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613D46D-A98E-4816-B9E0-D6DBFADCF10B}"/>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50D64975-FFE7-4D3B-8EA3-143EBE5F8A90}" type="slidenum">
              <a:t>‹#›</a:t>
            </a:fld>
            <a:endParaRPr lang="en-GB"/>
          </a:p>
        </p:txBody>
      </p:sp>
    </p:spTree>
    <p:extLst>
      <p:ext uri="{BB962C8B-B14F-4D97-AF65-F5344CB8AC3E}">
        <p14:creationId xmlns:p14="http://schemas.microsoft.com/office/powerpoint/2010/main" val="2377919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8047-FBCC-4AFF-9811-5E8E8A3FA12D}"/>
              </a:ext>
            </a:extLst>
          </p:cNvPr>
          <p:cNvSpPr txBox="1">
            <a:spLocks noGrp="1"/>
          </p:cNvSpPr>
          <p:nvPr>
            <p:ph type="title"/>
          </p:nvPr>
        </p:nvSpPr>
        <p:spPr>
          <a:xfrm>
            <a:off x="838203" y="365129"/>
            <a:ext cx="10515600" cy="1325559"/>
          </a:xfrm>
          <a:prstGeom prst="rect">
            <a:avLst/>
          </a:prstGeom>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71AA6B8-095C-43AA-8B30-8FE14E9D92AF}"/>
              </a:ext>
            </a:extLst>
          </p:cNvPr>
          <p:cNvSpPr txBox="1">
            <a:spLocks noGrp="1"/>
          </p:cNvSpPr>
          <p:nvPr>
            <p:ph type="body" orient="vert" idx="1"/>
          </p:nvPr>
        </p:nvSpPr>
        <p:spPr>
          <a:xfrm>
            <a:off x="838203" y="1825627"/>
            <a:ext cx="10515600" cy="4351336"/>
          </a:xfrm>
          <a:prstGeom prst="rect">
            <a:avLst/>
          </a:prstGeo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21D9DF-7F87-485B-8E10-87994FEAD3EC}"/>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7C01707F-A1B4-4C1F-B8DF-9776453B8BCB}" type="datetime1">
              <a:rPr lang="en-GB"/>
              <a:pPr lvl="0"/>
              <a:t>29/10/2021</a:t>
            </a:fld>
            <a:endParaRPr lang="en-GB"/>
          </a:p>
        </p:txBody>
      </p:sp>
      <p:sp>
        <p:nvSpPr>
          <p:cNvPr id="5" name="Footer Placeholder 4">
            <a:extLst>
              <a:ext uri="{FF2B5EF4-FFF2-40B4-BE49-F238E27FC236}">
                <a16:creationId xmlns:a16="http://schemas.microsoft.com/office/drawing/2014/main" id="{8F425036-33E2-4A30-8EC7-56CC2A1B97FF}"/>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6CE0FF3-465A-48E9-921B-2E5988DA0B5E}"/>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6F662A3E-C61C-485F-98B1-BE020D89CDD7}" type="slidenum">
              <a:t>‹#›</a:t>
            </a:fld>
            <a:endParaRPr lang="en-GB"/>
          </a:p>
        </p:txBody>
      </p:sp>
    </p:spTree>
    <p:extLst>
      <p:ext uri="{BB962C8B-B14F-4D97-AF65-F5344CB8AC3E}">
        <p14:creationId xmlns:p14="http://schemas.microsoft.com/office/powerpoint/2010/main" val="848114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0D4B79-0F14-4D4F-AF5B-616F76E66F81}"/>
              </a:ext>
            </a:extLst>
          </p:cNvPr>
          <p:cNvSpPr txBox="1">
            <a:spLocks noGrp="1"/>
          </p:cNvSpPr>
          <p:nvPr>
            <p:ph type="title" orient="vert"/>
          </p:nvPr>
        </p:nvSpPr>
        <p:spPr>
          <a:xfrm>
            <a:off x="8724903" y="365129"/>
            <a:ext cx="2628899" cy="5811834"/>
          </a:xfrm>
          <a:prstGeom prst="rect">
            <a:avLst/>
          </a:prstGeo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76361179-8687-41FB-AC04-41E752EF62A5}"/>
              </a:ext>
            </a:extLst>
          </p:cNvPr>
          <p:cNvSpPr txBox="1">
            <a:spLocks noGrp="1"/>
          </p:cNvSpPr>
          <p:nvPr>
            <p:ph type="body" orient="vert" idx="1"/>
          </p:nvPr>
        </p:nvSpPr>
        <p:spPr>
          <a:xfrm>
            <a:off x="838203" y="365129"/>
            <a:ext cx="7734296" cy="5811834"/>
          </a:xfrm>
          <a:prstGeom prst="rect">
            <a:avLst/>
          </a:prstGeo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74478E-37F8-471D-BAEC-4CEEA04DCA8A}"/>
              </a:ext>
            </a:extLst>
          </p:cNvPr>
          <p:cNvSpPr txBox="1">
            <a:spLocks noGrp="1"/>
          </p:cNvSpPr>
          <p:nvPr>
            <p:ph type="dt" sz="half" idx="7"/>
          </p:nvPr>
        </p:nvSpPr>
        <p:spPr>
          <a:xfrm>
            <a:off x="838203" y="6356351"/>
            <a:ext cx="2743200" cy="365129"/>
          </a:xfrm>
          <a:prstGeom prst="rect">
            <a:avLst/>
          </a:prstGeom>
        </p:spPr>
        <p:txBody>
          <a:bodyPr/>
          <a:lstStyle>
            <a:lvl1pPr>
              <a:defRPr/>
            </a:lvl1pPr>
          </a:lstStyle>
          <a:p>
            <a:pPr lvl="0"/>
            <a:fld id="{F07A4601-57D1-43C0-8DBD-8F61A98356FD}" type="datetime1">
              <a:rPr lang="en-GB"/>
              <a:pPr lvl="0"/>
              <a:t>29/10/2021</a:t>
            </a:fld>
            <a:endParaRPr lang="en-GB"/>
          </a:p>
        </p:txBody>
      </p:sp>
      <p:sp>
        <p:nvSpPr>
          <p:cNvPr id="5" name="Footer Placeholder 4">
            <a:extLst>
              <a:ext uri="{FF2B5EF4-FFF2-40B4-BE49-F238E27FC236}">
                <a16:creationId xmlns:a16="http://schemas.microsoft.com/office/drawing/2014/main" id="{22FA20FE-6292-44F5-BA08-CFBB0FA9792A}"/>
              </a:ext>
            </a:extLst>
          </p:cNvPr>
          <p:cNvSpPr txBox="1">
            <a:spLocks noGrp="1"/>
          </p:cNvSpPr>
          <p:nvPr>
            <p:ph type="ftr" sz="quarter" idx="9"/>
          </p:nvPr>
        </p:nvSpPr>
        <p:spPr>
          <a:xfrm>
            <a:off x="4038603" y="6356351"/>
            <a:ext cx="4114800" cy="365129"/>
          </a:xfrm>
          <a:prstGeom prst="rect">
            <a:avLst/>
          </a:prstGeom>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E48388A-25F9-4076-B01A-6DC500E25210}"/>
              </a:ext>
            </a:extLst>
          </p:cNvPr>
          <p:cNvSpPr txBox="1">
            <a:spLocks noGrp="1"/>
          </p:cNvSpPr>
          <p:nvPr>
            <p:ph type="sldNum" sz="quarter" idx="8"/>
          </p:nvPr>
        </p:nvSpPr>
        <p:spPr>
          <a:xfrm>
            <a:off x="8610603" y="6356351"/>
            <a:ext cx="2743200" cy="365129"/>
          </a:xfrm>
          <a:prstGeom prst="rect">
            <a:avLst/>
          </a:prstGeom>
        </p:spPr>
        <p:txBody>
          <a:bodyPr/>
          <a:lstStyle>
            <a:lvl1pPr>
              <a:defRPr/>
            </a:lvl1pPr>
          </a:lstStyle>
          <a:p>
            <a:pPr lvl="0"/>
            <a:fld id="{1168A143-D2D2-472B-BAB4-101E8DD4DA7E}" type="slidenum">
              <a:t>‹#›</a:t>
            </a:fld>
            <a:endParaRPr lang="en-GB"/>
          </a:p>
        </p:txBody>
      </p:sp>
    </p:spTree>
    <p:extLst>
      <p:ext uri="{BB962C8B-B14F-4D97-AF65-F5344CB8AC3E}">
        <p14:creationId xmlns:p14="http://schemas.microsoft.com/office/powerpoint/2010/main" val="84786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30750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ear Logo and Titl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DC8FD95-A4DC-4CF3-80BF-3C443541F1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912" y="412330"/>
            <a:ext cx="1714948" cy="334514"/>
          </a:xfrm>
          <a:prstGeom prst="rect">
            <a:avLst/>
          </a:prstGeom>
          <a:noFill/>
          <a:ln cap="flat">
            <a:noFill/>
          </a:ln>
        </p:spPr>
      </p:pic>
      <p:sp>
        <p:nvSpPr>
          <p:cNvPr id="3" name="Title">
            <a:extLst>
              <a:ext uri="{FF2B5EF4-FFF2-40B4-BE49-F238E27FC236}">
                <a16:creationId xmlns:a16="http://schemas.microsoft.com/office/drawing/2014/main" id="{BD40B902-0D1F-40D3-AA96-13D5404A0D2E}"/>
              </a:ext>
            </a:extLst>
          </p:cNvPr>
          <p:cNvSpPr txBox="1">
            <a:spLocks noGrp="1"/>
          </p:cNvSpPr>
          <p:nvPr>
            <p:ph type="body" idx="4294967295"/>
          </p:nvPr>
        </p:nvSpPr>
        <p:spPr>
          <a:xfrm>
            <a:off x="536798" y="932688"/>
            <a:ext cx="9414113" cy="791330"/>
          </a:xfrm>
          <a:prstGeom prst="rect">
            <a:avLst/>
          </a:prstGeom>
        </p:spPr>
        <p:txBody>
          <a:bodyPr/>
          <a:lstStyle>
            <a:lvl1pPr marL="0" indent="0">
              <a:buNone/>
              <a:defRPr lang="en-GB" sz="3000" i="1" spc="50">
                <a:latin typeface="Georgia" pitchFamily="18"/>
              </a:defRPr>
            </a:lvl1pPr>
          </a:lstStyle>
          <a:p>
            <a:pPr lvl="0"/>
            <a:r>
              <a:rPr lang="en-GB"/>
              <a:t>Catchy heading</a:t>
            </a:r>
          </a:p>
        </p:txBody>
      </p:sp>
      <p:sp>
        <p:nvSpPr>
          <p:cNvPr id="4" name="Text Placeholder 14">
            <a:extLst>
              <a:ext uri="{FF2B5EF4-FFF2-40B4-BE49-F238E27FC236}">
                <a16:creationId xmlns:a16="http://schemas.microsoft.com/office/drawing/2014/main" id="{0D121ADC-D989-4A0D-AC71-84584BAEEA93}"/>
              </a:ext>
            </a:extLst>
          </p:cNvPr>
          <p:cNvSpPr txBox="1">
            <a:spLocks noGrp="1"/>
          </p:cNvSpPr>
          <p:nvPr>
            <p:ph type="body" idx="4294967295"/>
          </p:nvPr>
        </p:nvSpPr>
        <p:spPr>
          <a:xfrm>
            <a:off x="584786" y="568948"/>
            <a:ext cx="9032507" cy="398577"/>
          </a:xfrm>
          <a:prstGeom prst="rect">
            <a:avLst/>
          </a:prstGeom>
        </p:spPr>
        <p:txBody>
          <a:bodyPr/>
          <a:lstStyle>
            <a:lvl1pPr marL="0" indent="0">
              <a:buNone/>
              <a:defRPr sz="1200" b="1">
                <a:latin typeface="Century Gothic" pitchFamily="34"/>
              </a:defRPr>
            </a:lvl1pPr>
          </a:lstStyle>
          <a:p>
            <a:pPr lvl="0"/>
            <a:r>
              <a:rPr lang="en-US"/>
              <a:t>TEXT HERE</a:t>
            </a:r>
            <a:endParaRPr lang="en-GB"/>
          </a:p>
        </p:txBody>
      </p:sp>
    </p:spTree>
    <p:extLst>
      <p:ext uri="{BB962C8B-B14F-4D97-AF65-F5344CB8AC3E}">
        <p14:creationId xmlns:p14="http://schemas.microsoft.com/office/powerpoint/2010/main" val="413869780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A4686CC-FEF4-4D05-8465-38D8C6256F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912" y="412330"/>
            <a:ext cx="1714948" cy="334514"/>
          </a:xfrm>
          <a:prstGeom prst="rect">
            <a:avLst/>
          </a:prstGeom>
          <a:noFill/>
          <a:ln cap="flat">
            <a:noFill/>
          </a:ln>
        </p:spPr>
      </p:pic>
      <p:sp>
        <p:nvSpPr>
          <p:cNvPr id="3" name="Title">
            <a:extLst>
              <a:ext uri="{FF2B5EF4-FFF2-40B4-BE49-F238E27FC236}">
                <a16:creationId xmlns:a16="http://schemas.microsoft.com/office/drawing/2014/main" id="{CC1B871F-594E-4F3B-92E1-BCA6B63694A7}"/>
              </a:ext>
            </a:extLst>
          </p:cNvPr>
          <p:cNvSpPr txBox="1">
            <a:spLocks noGrp="1"/>
          </p:cNvSpPr>
          <p:nvPr>
            <p:ph type="body" idx="4294967295"/>
          </p:nvPr>
        </p:nvSpPr>
        <p:spPr>
          <a:xfrm>
            <a:off x="536798" y="923982"/>
            <a:ext cx="9080504" cy="913659"/>
          </a:xfrm>
          <a:prstGeom prst="rect">
            <a:avLst/>
          </a:prstGeom>
        </p:spPr>
        <p:txBody>
          <a:bodyPr/>
          <a:lstStyle>
            <a:lvl1pPr marL="0" indent="0">
              <a:buNone/>
              <a:defRPr lang="en-GB" sz="3000" i="1" spc="50">
                <a:latin typeface="Georgia" pitchFamily="18"/>
              </a:defRPr>
            </a:lvl1pPr>
          </a:lstStyle>
          <a:p>
            <a:pPr lvl="0"/>
            <a:r>
              <a:rPr lang="en-GB"/>
              <a:t>Catchy heading here</a:t>
            </a:r>
          </a:p>
        </p:txBody>
      </p:sp>
      <p:sp>
        <p:nvSpPr>
          <p:cNvPr id="4" name="Text Placeholder 14">
            <a:extLst>
              <a:ext uri="{FF2B5EF4-FFF2-40B4-BE49-F238E27FC236}">
                <a16:creationId xmlns:a16="http://schemas.microsoft.com/office/drawing/2014/main" id="{5CF4F0A6-8571-42F4-9654-9CDEBF1697CA}"/>
              </a:ext>
            </a:extLst>
          </p:cNvPr>
          <p:cNvSpPr txBox="1">
            <a:spLocks noGrp="1"/>
          </p:cNvSpPr>
          <p:nvPr>
            <p:ph type="body" idx="4294967295"/>
          </p:nvPr>
        </p:nvSpPr>
        <p:spPr>
          <a:xfrm>
            <a:off x="584786" y="568948"/>
            <a:ext cx="9032507" cy="398577"/>
          </a:xfrm>
          <a:prstGeom prst="rect">
            <a:avLst/>
          </a:prstGeom>
        </p:spPr>
        <p:txBody>
          <a:bodyPr/>
          <a:lstStyle>
            <a:lvl1pPr marL="0" indent="0">
              <a:buNone/>
              <a:defRPr sz="1200" b="1">
                <a:latin typeface="Century Gothic" pitchFamily="34"/>
              </a:defRPr>
            </a:lvl1pPr>
          </a:lstStyle>
          <a:p>
            <a:pPr lvl="0"/>
            <a:r>
              <a:rPr lang="en-US"/>
              <a:t>TEXT HERE</a:t>
            </a:r>
            <a:endParaRPr lang="en-GB"/>
          </a:p>
        </p:txBody>
      </p:sp>
      <p:sp>
        <p:nvSpPr>
          <p:cNvPr id="5" name="Text Placeholder 2">
            <a:extLst>
              <a:ext uri="{FF2B5EF4-FFF2-40B4-BE49-F238E27FC236}">
                <a16:creationId xmlns:a16="http://schemas.microsoft.com/office/drawing/2014/main" id="{1955BBF9-E5F6-4034-AA83-A2FA90A3465F}"/>
              </a:ext>
            </a:extLst>
          </p:cNvPr>
          <p:cNvSpPr txBox="1">
            <a:spLocks noGrp="1"/>
          </p:cNvSpPr>
          <p:nvPr>
            <p:ph type="body" idx="4294967295"/>
          </p:nvPr>
        </p:nvSpPr>
        <p:spPr>
          <a:xfrm>
            <a:off x="584786" y="1881185"/>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6" name="Text Placeholder 2">
            <a:extLst>
              <a:ext uri="{FF2B5EF4-FFF2-40B4-BE49-F238E27FC236}">
                <a16:creationId xmlns:a16="http://schemas.microsoft.com/office/drawing/2014/main" id="{D5F3FF71-6B7E-423F-91EB-99DC21D2AFDB}"/>
              </a:ext>
            </a:extLst>
          </p:cNvPr>
          <p:cNvSpPr txBox="1">
            <a:spLocks noGrp="1"/>
          </p:cNvSpPr>
          <p:nvPr>
            <p:ph type="body" idx="4294967295"/>
          </p:nvPr>
        </p:nvSpPr>
        <p:spPr>
          <a:xfrm>
            <a:off x="2811578" y="1881185"/>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7" name="Text Placeholder 2">
            <a:extLst>
              <a:ext uri="{FF2B5EF4-FFF2-40B4-BE49-F238E27FC236}">
                <a16:creationId xmlns:a16="http://schemas.microsoft.com/office/drawing/2014/main" id="{1E23952A-659A-44D9-9859-B2983350D5CB}"/>
              </a:ext>
            </a:extLst>
          </p:cNvPr>
          <p:cNvSpPr txBox="1">
            <a:spLocks noGrp="1"/>
          </p:cNvSpPr>
          <p:nvPr>
            <p:ph type="body" idx="4294967295"/>
          </p:nvPr>
        </p:nvSpPr>
        <p:spPr>
          <a:xfrm>
            <a:off x="5038371" y="1881185"/>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8" name="Text Placeholder 2">
            <a:extLst>
              <a:ext uri="{FF2B5EF4-FFF2-40B4-BE49-F238E27FC236}">
                <a16:creationId xmlns:a16="http://schemas.microsoft.com/office/drawing/2014/main" id="{CC6E2684-90AA-4211-ABEC-9719582DDEE6}"/>
              </a:ext>
            </a:extLst>
          </p:cNvPr>
          <p:cNvSpPr txBox="1">
            <a:spLocks noGrp="1"/>
          </p:cNvSpPr>
          <p:nvPr>
            <p:ph type="body" idx="4294967295"/>
          </p:nvPr>
        </p:nvSpPr>
        <p:spPr>
          <a:xfrm>
            <a:off x="7265164" y="1881185"/>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9" name="Text Placeholder 2">
            <a:extLst>
              <a:ext uri="{FF2B5EF4-FFF2-40B4-BE49-F238E27FC236}">
                <a16:creationId xmlns:a16="http://schemas.microsoft.com/office/drawing/2014/main" id="{9F769BBC-77AD-4154-AAC1-D3D970D5F952}"/>
              </a:ext>
            </a:extLst>
          </p:cNvPr>
          <p:cNvSpPr txBox="1">
            <a:spLocks noGrp="1"/>
          </p:cNvSpPr>
          <p:nvPr>
            <p:ph type="body" idx="4294967295"/>
          </p:nvPr>
        </p:nvSpPr>
        <p:spPr>
          <a:xfrm>
            <a:off x="9491956" y="1881185"/>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0" name="Text Placeholder 2">
            <a:extLst>
              <a:ext uri="{FF2B5EF4-FFF2-40B4-BE49-F238E27FC236}">
                <a16:creationId xmlns:a16="http://schemas.microsoft.com/office/drawing/2014/main" id="{EE2D9219-432B-4574-B133-A6551DA2B81A}"/>
              </a:ext>
            </a:extLst>
          </p:cNvPr>
          <p:cNvSpPr txBox="1">
            <a:spLocks noGrp="1"/>
          </p:cNvSpPr>
          <p:nvPr>
            <p:ph type="body" idx="4294967295"/>
          </p:nvPr>
        </p:nvSpPr>
        <p:spPr>
          <a:xfrm>
            <a:off x="584786" y="2730809"/>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1" name="Text Placeholder 2">
            <a:extLst>
              <a:ext uri="{FF2B5EF4-FFF2-40B4-BE49-F238E27FC236}">
                <a16:creationId xmlns:a16="http://schemas.microsoft.com/office/drawing/2014/main" id="{BB34841D-966B-4FDB-AE3E-378E04EAAF10}"/>
              </a:ext>
            </a:extLst>
          </p:cNvPr>
          <p:cNvSpPr txBox="1">
            <a:spLocks noGrp="1"/>
          </p:cNvSpPr>
          <p:nvPr>
            <p:ph type="body" idx="4294967295"/>
          </p:nvPr>
        </p:nvSpPr>
        <p:spPr>
          <a:xfrm>
            <a:off x="2811578" y="2730809"/>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2" name="Text Placeholder 2">
            <a:extLst>
              <a:ext uri="{FF2B5EF4-FFF2-40B4-BE49-F238E27FC236}">
                <a16:creationId xmlns:a16="http://schemas.microsoft.com/office/drawing/2014/main" id="{C83840E0-8619-4696-9A01-342CE035D23D}"/>
              </a:ext>
            </a:extLst>
          </p:cNvPr>
          <p:cNvSpPr txBox="1">
            <a:spLocks noGrp="1"/>
          </p:cNvSpPr>
          <p:nvPr>
            <p:ph type="body" idx="4294967295"/>
          </p:nvPr>
        </p:nvSpPr>
        <p:spPr>
          <a:xfrm>
            <a:off x="5038371" y="2730809"/>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3" name="Text Placeholder 2">
            <a:extLst>
              <a:ext uri="{FF2B5EF4-FFF2-40B4-BE49-F238E27FC236}">
                <a16:creationId xmlns:a16="http://schemas.microsoft.com/office/drawing/2014/main" id="{3954198D-3EC5-41A9-8113-AA0FF4B85EF7}"/>
              </a:ext>
            </a:extLst>
          </p:cNvPr>
          <p:cNvSpPr txBox="1">
            <a:spLocks noGrp="1"/>
          </p:cNvSpPr>
          <p:nvPr>
            <p:ph type="body" idx="4294967295"/>
          </p:nvPr>
        </p:nvSpPr>
        <p:spPr>
          <a:xfrm>
            <a:off x="7265164" y="2730809"/>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4" name="Text Placeholder 2">
            <a:extLst>
              <a:ext uri="{FF2B5EF4-FFF2-40B4-BE49-F238E27FC236}">
                <a16:creationId xmlns:a16="http://schemas.microsoft.com/office/drawing/2014/main" id="{8A94950A-D70C-4BE7-A093-EDDDFD902022}"/>
              </a:ext>
            </a:extLst>
          </p:cNvPr>
          <p:cNvSpPr txBox="1">
            <a:spLocks noGrp="1"/>
          </p:cNvSpPr>
          <p:nvPr>
            <p:ph type="body" idx="4294967295"/>
          </p:nvPr>
        </p:nvSpPr>
        <p:spPr>
          <a:xfrm>
            <a:off x="9491956" y="2730809"/>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5" name="Text Placeholder 2">
            <a:extLst>
              <a:ext uri="{FF2B5EF4-FFF2-40B4-BE49-F238E27FC236}">
                <a16:creationId xmlns:a16="http://schemas.microsoft.com/office/drawing/2014/main" id="{F8131F2D-21CC-4F4E-8378-B1CCAF5EEF45}"/>
              </a:ext>
            </a:extLst>
          </p:cNvPr>
          <p:cNvSpPr txBox="1">
            <a:spLocks noGrp="1"/>
          </p:cNvSpPr>
          <p:nvPr>
            <p:ph type="body" idx="4294967295"/>
          </p:nvPr>
        </p:nvSpPr>
        <p:spPr>
          <a:xfrm>
            <a:off x="584786" y="3580424"/>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6" name="Text Placeholder 2">
            <a:extLst>
              <a:ext uri="{FF2B5EF4-FFF2-40B4-BE49-F238E27FC236}">
                <a16:creationId xmlns:a16="http://schemas.microsoft.com/office/drawing/2014/main" id="{932F19D7-8F1F-4506-A863-FB4F43DA977F}"/>
              </a:ext>
            </a:extLst>
          </p:cNvPr>
          <p:cNvSpPr txBox="1">
            <a:spLocks noGrp="1"/>
          </p:cNvSpPr>
          <p:nvPr>
            <p:ph type="body" idx="4294967295"/>
          </p:nvPr>
        </p:nvSpPr>
        <p:spPr>
          <a:xfrm>
            <a:off x="2811578" y="3580424"/>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7" name="Text Placeholder 2">
            <a:extLst>
              <a:ext uri="{FF2B5EF4-FFF2-40B4-BE49-F238E27FC236}">
                <a16:creationId xmlns:a16="http://schemas.microsoft.com/office/drawing/2014/main" id="{AE00519C-809E-4076-9260-69633C0B340B}"/>
              </a:ext>
            </a:extLst>
          </p:cNvPr>
          <p:cNvSpPr txBox="1">
            <a:spLocks noGrp="1"/>
          </p:cNvSpPr>
          <p:nvPr>
            <p:ph type="body" idx="4294967295"/>
          </p:nvPr>
        </p:nvSpPr>
        <p:spPr>
          <a:xfrm>
            <a:off x="5038371" y="3580424"/>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8" name="Text Placeholder 2">
            <a:extLst>
              <a:ext uri="{FF2B5EF4-FFF2-40B4-BE49-F238E27FC236}">
                <a16:creationId xmlns:a16="http://schemas.microsoft.com/office/drawing/2014/main" id="{EAEB8669-2F22-45B2-87D7-624C5CF552D2}"/>
              </a:ext>
            </a:extLst>
          </p:cNvPr>
          <p:cNvSpPr txBox="1">
            <a:spLocks noGrp="1"/>
          </p:cNvSpPr>
          <p:nvPr>
            <p:ph type="body" idx="4294967295"/>
          </p:nvPr>
        </p:nvSpPr>
        <p:spPr>
          <a:xfrm>
            <a:off x="7265164" y="3580424"/>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19" name="Text Placeholder 2">
            <a:extLst>
              <a:ext uri="{FF2B5EF4-FFF2-40B4-BE49-F238E27FC236}">
                <a16:creationId xmlns:a16="http://schemas.microsoft.com/office/drawing/2014/main" id="{3A7DC8DC-B001-4CAD-9D64-7AC39988AD47}"/>
              </a:ext>
            </a:extLst>
          </p:cNvPr>
          <p:cNvSpPr txBox="1">
            <a:spLocks noGrp="1"/>
          </p:cNvSpPr>
          <p:nvPr>
            <p:ph type="body" idx="4294967295"/>
          </p:nvPr>
        </p:nvSpPr>
        <p:spPr>
          <a:xfrm>
            <a:off x="9491956" y="3580424"/>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0" name="Text Placeholder 2">
            <a:extLst>
              <a:ext uri="{FF2B5EF4-FFF2-40B4-BE49-F238E27FC236}">
                <a16:creationId xmlns:a16="http://schemas.microsoft.com/office/drawing/2014/main" id="{A2A5B85E-A77B-4612-A8A0-8DA6949E5793}"/>
              </a:ext>
            </a:extLst>
          </p:cNvPr>
          <p:cNvSpPr txBox="1">
            <a:spLocks noGrp="1"/>
          </p:cNvSpPr>
          <p:nvPr>
            <p:ph type="body" idx="4294967295"/>
          </p:nvPr>
        </p:nvSpPr>
        <p:spPr>
          <a:xfrm>
            <a:off x="584786" y="4430551"/>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1" name="Text Placeholder 2">
            <a:extLst>
              <a:ext uri="{FF2B5EF4-FFF2-40B4-BE49-F238E27FC236}">
                <a16:creationId xmlns:a16="http://schemas.microsoft.com/office/drawing/2014/main" id="{154CFD04-E0D8-426D-90FF-83BCD38D60A4}"/>
              </a:ext>
            </a:extLst>
          </p:cNvPr>
          <p:cNvSpPr txBox="1">
            <a:spLocks noGrp="1"/>
          </p:cNvSpPr>
          <p:nvPr>
            <p:ph type="body" idx="4294967295"/>
          </p:nvPr>
        </p:nvSpPr>
        <p:spPr>
          <a:xfrm>
            <a:off x="2811578" y="4430551"/>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2" name="Text Placeholder 2">
            <a:extLst>
              <a:ext uri="{FF2B5EF4-FFF2-40B4-BE49-F238E27FC236}">
                <a16:creationId xmlns:a16="http://schemas.microsoft.com/office/drawing/2014/main" id="{FE5B4AF9-E3B6-4545-A0B1-209B74F5BE68}"/>
              </a:ext>
            </a:extLst>
          </p:cNvPr>
          <p:cNvSpPr txBox="1">
            <a:spLocks noGrp="1"/>
          </p:cNvSpPr>
          <p:nvPr>
            <p:ph type="body" idx="4294967295"/>
          </p:nvPr>
        </p:nvSpPr>
        <p:spPr>
          <a:xfrm>
            <a:off x="5038371" y="4430551"/>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3" name="Text Placeholder 2">
            <a:extLst>
              <a:ext uri="{FF2B5EF4-FFF2-40B4-BE49-F238E27FC236}">
                <a16:creationId xmlns:a16="http://schemas.microsoft.com/office/drawing/2014/main" id="{BD9A625E-B5CA-4841-A24F-83A003A888C0}"/>
              </a:ext>
            </a:extLst>
          </p:cNvPr>
          <p:cNvSpPr txBox="1">
            <a:spLocks noGrp="1"/>
          </p:cNvSpPr>
          <p:nvPr>
            <p:ph type="body" idx="4294967295"/>
          </p:nvPr>
        </p:nvSpPr>
        <p:spPr>
          <a:xfrm>
            <a:off x="7265164" y="4430551"/>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4" name="Text Placeholder 2">
            <a:extLst>
              <a:ext uri="{FF2B5EF4-FFF2-40B4-BE49-F238E27FC236}">
                <a16:creationId xmlns:a16="http://schemas.microsoft.com/office/drawing/2014/main" id="{E3B7A121-A1C8-4290-A343-F0E92206601E}"/>
              </a:ext>
            </a:extLst>
          </p:cNvPr>
          <p:cNvSpPr txBox="1">
            <a:spLocks noGrp="1"/>
          </p:cNvSpPr>
          <p:nvPr>
            <p:ph type="body" idx="4294967295"/>
          </p:nvPr>
        </p:nvSpPr>
        <p:spPr>
          <a:xfrm>
            <a:off x="9491956" y="4430551"/>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5" name="Text Placeholder 2">
            <a:extLst>
              <a:ext uri="{FF2B5EF4-FFF2-40B4-BE49-F238E27FC236}">
                <a16:creationId xmlns:a16="http://schemas.microsoft.com/office/drawing/2014/main" id="{47122627-7091-4A06-9E5E-04379C45E7F9}"/>
              </a:ext>
            </a:extLst>
          </p:cNvPr>
          <p:cNvSpPr txBox="1">
            <a:spLocks noGrp="1"/>
          </p:cNvSpPr>
          <p:nvPr>
            <p:ph type="body" idx="4294967295"/>
          </p:nvPr>
        </p:nvSpPr>
        <p:spPr>
          <a:xfrm>
            <a:off x="584786" y="5280687"/>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6" name="Text Placeholder 2">
            <a:extLst>
              <a:ext uri="{FF2B5EF4-FFF2-40B4-BE49-F238E27FC236}">
                <a16:creationId xmlns:a16="http://schemas.microsoft.com/office/drawing/2014/main" id="{8FB1B814-8D4F-4D8F-85DC-8030DDFCB3F0}"/>
              </a:ext>
            </a:extLst>
          </p:cNvPr>
          <p:cNvSpPr txBox="1">
            <a:spLocks noGrp="1"/>
          </p:cNvSpPr>
          <p:nvPr>
            <p:ph type="body" idx="4294967295"/>
          </p:nvPr>
        </p:nvSpPr>
        <p:spPr>
          <a:xfrm>
            <a:off x="2811578" y="5280687"/>
            <a:ext cx="2088562" cy="687391"/>
          </a:xfrm>
          <a:prstGeom prst="rect">
            <a:avLst/>
          </a:prstGeom>
          <a:solidFill>
            <a:srgbClr val="4472C4"/>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7" name="Text Placeholder 2">
            <a:extLst>
              <a:ext uri="{FF2B5EF4-FFF2-40B4-BE49-F238E27FC236}">
                <a16:creationId xmlns:a16="http://schemas.microsoft.com/office/drawing/2014/main" id="{30DA2DCA-4651-4623-B13F-05E722C66DF4}"/>
              </a:ext>
            </a:extLst>
          </p:cNvPr>
          <p:cNvSpPr txBox="1">
            <a:spLocks noGrp="1"/>
          </p:cNvSpPr>
          <p:nvPr>
            <p:ph type="body" idx="4294967295"/>
          </p:nvPr>
        </p:nvSpPr>
        <p:spPr>
          <a:xfrm>
            <a:off x="5038371" y="5280687"/>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8" name="Text Placeholder 2">
            <a:extLst>
              <a:ext uri="{FF2B5EF4-FFF2-40B4-BE49-F238E27FC236}">
                <a16:creationId xmlns:a16="http://schemas.microsoft.com/office/drawing/2014/main" id="{E7BD7BCC-71A0-40B1-B0A6-D7F0363C49F9}"/>
              </a:ext>
            </a:extLst>
          </p:cNvPr>
          <p:cNvSpPr txBox="1">
            <a:spLocks noGrp="1"/>
          </p:cNvSpPr>
          <p:nvPr>
            <p:ph type="body" idx="4294967295"/>
          </p:nvPr>
        </p:nvSpPr>
        <p:spPr>
          <a:xfrm>
            <a:off x="7265164" y="5280687"/>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29" name="Text Placeholder 2">
            <a:extLst>
              <a:ext uri="{FF2B5EF4-FFF2-40B4-BE49-F238E27FC236}">
                <a16:creationId xmlns:a16="http://schemas.microsoft.com/office/drawing/2014/main" id="{BCEE70E3-01F0-44F7-BE5C-07371E19128F}"/>
              </a:ext>
            </a:extLst>
          </p:cNvPr>
          <p:cNvSpPr txBox="1">
            <a:spLocks noGrp="1"/>
          </p:cNvSpPr>
          <p:nvPr>
            <p:ph type="body" idx="4294967295"/>
          </p:nvPr>
        </p:nvSpPr>
        <p:spPr>
          <a:xfrm>
            <a:off x="9491956" y="5280687"/>
            <a:ext cx="2088562" cy="687391"/>
          </a:xfrm>
          <a:prstGeom prst="rect">
            <a:avLst/>
          </a:prstGeom>
          <a:solidFill>
            <a:srgbClr val="000000"/>
          </a:solidFill>
        </p:spPr>
        <p:txBody>
          <a:bodyPr anchor="ctr" anchorCtr="1"/>
          <a:lstStyle>
            <a:lvl1pPr marL="0" indent="0" algn="ctr">
              <a:buNone/>
              <a:defRPr sz="1200" b="1">
                <a:solidFill>
                  <a:srgbClr val="FFFFFF"/>
                </a:solidFill>
                <a:latin typeface="Century Gothic" pitchFamily="34"/>
              </a:defRPr>
            </a:lvl1pPr>
          </a:lstStyle>
          <a:p>
            <a:pPr lvl="0"/>
            <a:r>
              <a:rPr lang="en-US"/>
              <a:t>Text here</a:t>
            </a:r>
            <a:endParaRPr lang="en-GB"/>
          </a:p>
        </p:txBody>
      </p:sp>
      <p:sp>
        <p:nvSpPr>
          <p:cNvPr id="30" name="Text Placeholder 5">
            <a:extLst>
              <a:ext uri="{FF2B5EF4-FFF2-40B4-BE49-F238E27FC236}">
                <a16:creationId xmlns:a16="http://schemas.microsoft.com/office/drawing/2014/main" id="{FBB4C854-AAEF-46A4-A967-494058B9878A}"/>
              </a:ext>
            </a:extLst>
          </p:cNvPr>
          <p:cNvSpPr txBox="1">
            <a:spLocks noGrp="1"/>
          </p:cNvSpPr>
          <p:nvPr>
            <p:ph type="body" idx="4294967295"/>
          </p:nvPr>
        </p:nvSpPr>
        <p:spPr>
          <a:xfrm>
            <a:off x="7264405" y="1206495"/>
            <a:ext cx="4316123" cy="474665"/>
          </a:xfrm>
          <a:prstGeom prst="rect">
            <a:avLst/>
          </a:prstGeom>
        </p:spPr>
        <p:txBody>
          <a:bodyPr>
            <a:noAutofit/>
          </a:bodyPr>
          <a:lstStyle>
            <a:lvl1pPr marL="0" indent="0">
              <a:buNone/>
              <a:defRPr sz="1200" b="1">
                <a:latin typeface="Century Gothic" pitchFamily="34"/>
              </a:defRPr>
            </a:lvl1pPr>
          </a:lstStyle>
          <a:p>
            <a:pPr lvl="0"/>
            <a:r>
              <a:rPr lang="en-US"/>
              <a:t>Text here</a:t>
            </a:r>
            <a:endParaRPr lang="en-GB"/>
          </a:p>
        </p:txBody>
      </p:sp>
    </p:spTree>
    <p:extLst>
      <p:ext uri="{BB962C8B-B14F-4D97-AF65-F5344CB8AC3E}">
        <p14:creationId xmlns:p14="http://schemas.microsoft.com/office/powerpoint/2010/main" val="3634669609"/>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8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8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8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12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120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120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140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140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180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74CF52C-2367-4949-A37C-CB7852723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912" y="412330"/>
            <a:ext cx="1714948" cy="334514"/>
          </a:xfrm>
          <a:prstGeom prst="rect">
            <a:avLst/>
          </a:prstGeom>
          <a:noFill/>
          <a:ln cap="flat">
            <a:noFill/>
          </a:ln>
        </p:spPr>
      </p:pic>
      <p:sp>
        <p:nvSpPr>
          <p:cNvPr id="3" name="Title">
            <a:extLst>
              <a:ext uri="{FF2B5EF4-FFF2-40B4-BE49-F238E27FC236}">
                <a16:creationId xmlns:a16="http://schemas.microsoft.com/office/drawing/2014/main" id="{FDF2C85F-55DA-4B5B-BAA3-8FE65ECD1E74}"/>
              </a:ext>
            </a:extLst>
          </p:cNvPr>
          <p:cNvSpPr txBox="1">
            <a:spLocks noGrp="1"/>
          </p:cNvSpPr>
          <p:nvPr>
            <p:ph type="body" idx="4294967295"/>
          </p:nvPr>
        </p:nvSpPr>
        <p:spPr>
          <a:xfrm>
            <a:off x="536798" y="923982"/>
            <a:ext cx="9080504" cy="913659"/>
          </a:xfrm>
          <a:prstGeom prst="rect">
            <a:avLst/>
          </a:prstGeom>
        </p:spPr>
        <p:txBody>
          <a:bodyPr/>
          <a:lstStyle>
            <a:lvl1pPr marL="0" indent="0">
              <a:buNone/>
              <a:defRPr lang="en-GB" sz="3000" i="1" spc="50">
                <a:latin typeface="Georgia" pitchFamily="18"/>
              </a:defRPr>
            </a:lvl1pPr>
          </a:lstStyle>
          <a:p>
            <a:pPr lvl="0"/>
            <a:r>
              <a:rPr lang="en-GB"/>
              <a:t>Catchy heading here</a:t>
            </a:r>
          </a:p>
        </p:txBody>
      </p:sp>
      <p:sp>
        <p:nvSpPr>
          <p:cNvPr id="4" name="Text Placeholder 14">
            <a:extLst>
              <a:ext uri="{FF2B5EF4-FFF2-40B4-BE49-F238E27FC236}">
                <a16:creationId xmlns:a16="http://schemas.microsoft.com/office/drawing/2014/main" id="{E2E1ABF7-89AF-4C64-A313-6FF88A003BB8}"/>
              </a:ext>
            </a:extLst>
          </p:cNvPr>
          <p:cNvSpPr txBox="1">
            <a:spLocks noGrp="1"/>
          </p:cNvSpPr>
          <p:nvPr>
            <p:ph type="body" idx="4294967295"/>
          </p:nvPr>
        </p:nvSpPr>
        <p:spPr>
          <a:xfrm>
            <a:off x="584786" y="568948"/>
            <a:ext cx="9032507" cy="398577"/>
          </a:xfrm>
          <a:prstGeom prst="rect">
            <a:avLst/>
          </a:prstGeom>
        </p:spPr>
        <p:txBody>
          <a:bodyPr/>
          <a:lstStyle>
            <a:lvl1pPr marL="0" indent="0">
              <a:buNone/>
              <a:defRPr sz="1200" b="1">
                <a:latin typeface="Century Gothic" pitchFamily="34"/>
              </a:defRPr>
            </a:lvl1pPr>
          </a:lstStyle>
          <a:p>
            <a:pPr lvl="0"/>
            <a:r>
              <a:rPr lang="en-US"/>
              <a:t>TEXT HERE</a:t>
            </a:r>
            <a:endParaRPr lang="en-GB"/>
          </a:p>
        </p:txBody>
      </p:sp>
      <p:sp>
        <p:nvSpPr>
          <p:cNvPr id="5" name="Text Placeholder 5">
            <a:extLst>
              <a:ext uri="{FF2B5EF4-FFF2-40B4-BE49-F238E27FC236}">
                <a16:creationId xmlns:a16="http://schemas.microsoft.com/office/drawing/2014/main" id="{ABC757AB-B019-493F-A393-B5AC1490FC5D}"/>
              </a:ext>
            </a:extLst>
          </p:cNvPr>
          <p:cNvSpPr txBox="1">
            <a:spLocks noGrp="1"/>
          </p:cNvSpPr>
          <p:nvPr>
            <p:ph type="body" idx="4294967295"/>
          </p:nvPr>
        </p:nvSpPr>
        <p:spPr>
          <a:xfrm>
            <a:off x="7264405" y="1206495"/>
            <a:ext cx="4316123" cy="474665"/>
          </a:xfrm>
          <a:prstGeom prst="rect">
            <a:avLst/>
          </a:prstGeom>
        </p:spPr>
        <p:txBody>
          <a:bodyPr>
            <a:noAutofit/>
          </a:bodyPr>
          <a:lstStyle>
            <a:lvl1pPr marL="0" indent="0">
              <a:buNone/>
              <a:defRPr sz="1200" b="1">
                <a:latin typeface="Century Gothic" pitchFamily="34"/>
              </a:defRPr>
            </a:lvl1pPr>
          </a:lstStyle>
          <a:p>
            <a:pPr lvl="0"/>
            <a:r>
              <a:rPr lang="en-US"/>
              <a:t>Text here</a:t>
            </a:r>
            <a:endParaRPr lang="en-GB"/>
          </a:p>
        </p:txBody>
      </p:sp>
      <p:sp>
        <p:nvSpPr>
          <p:cNvPr id="6" name="Picture Placeholder 33">
            <a:extLst>
              <a:ext uri="{FF2B5EF4-FFF2-40B4-BE49-F238E27FC236}">
                <a16:creationId xmlns:a16="http://schemas.microsoft.com/office/drawing/2014/main" id="{3CE680F1-0FEC-48D9-9D60-28F277FF8C4F}"/>
              </a:ext>
            </a:extLst>
          </p:cNvPr>
          <p:cNvSpPr txBox="1">
            <a:spLocks noGrp="1"/>
          </p:cNvSpPr>
          <p:nvPr>
            <p:ph type="pic" idx="4294967295"/>
          </p:nvPr>
        </p:nvSpPr>
        <p:spPr>
          <a:xfrm>
            <a:off x="536579" y="1892295"/>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7" name="Picture Placeholder 33">
            <a:extLst>
              <a:ext uri="{FF2B5EF4-FFF2-40B4-BE49-F238E27FC236}">
                <a16:creationId xmlns:a16="http://schemas.microsoft.com/office/drawing/2014/main" id="{4A651194-56F1-4880-B4F8-3477AAF0FEBF}"/>
              </a:ext>
            </a:extLst>
          </p:cNvPr>
          <p:cNvSpPr txBox="1">
            <a:spLocks noGrp="1"/>
          </p:cNvSpPr>
          <p:nvPr>
            <p:ph type="pic" idx="4294967295"/>
          </p:nvPr>
        </p:nvSpPr>
        <p:spPr>
          <a:xfrm>
            <a:off x="536579" y="3020601"/>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8" name="Picture Placeholder 33">
            <a:extLst>
              <a:ext uri="{FF2B5EF4-FFF2-40B4-BE49-F238E27FC236}">
                <a16:creationId xmlns:a16="http://schemas.microsoft.com/office/drawing/2014/main" id="{6CE285BE-828A-4871-9BBB-AF0D7861ECA3}"/>
              </a:ext>
            </a:extLst>
          </p:cNvPr>
          <p:cNvSpPr txBox="1">
            <a:spLocks noGrp="1"/>
          </p:cNvSpPr>
          <p:nvPr>
            <p:ph type="pic" idx="4294967295"/>
          </p:nvPr>
        </p:nvSpPr>
        <p:spPr>
          <a:xfrm>
            <a:off x="536579" y="4157026"/>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9" name="Picture Placeholder 33">
            <a:extLst>
              <a:ext uri="{FF2B5EF4-FFF2-40B4-BE49-F238E27FC236}">
                <a16:creationId xmlns:a16="http://schemas.microsoft.com/office/drawing/2014/main" id="{8B2BB16D-A30A-4A11-8F15-2640B3F8A40D}"/>
              </a:ext>
            </a:extLst>
          </p:cNvPr>
          <p:cNvSpPr txBox="1">
            <a:spLocks noGrp="1"/>
          </p:cNvSpPr>
          <p:nvPr>
            <p:ph type="pic" idx="4294967295"/>
          </p:nvPr>
        </p:nvSpPr>
        <p:spPr>
          <a:xfrm>
            <a:off x="536579" y="5293452"/>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0" name="Picture Placeholder 33">
            <a:extLst>
              <a:ext uri="{FF2B5EF4-FFF2-40B4-BE49-F238E27FC236}">
                <a16:creationId xmlns:a16="http://schemas.microsoft.com/office/drawing/2014/main" id="{EE58CB1A-742B-434F-963F-5D42905A9F2D}"/>
              </a:ext>
            </a:extLst>
          </p:cNvPr>
          <p:cNvSpPr txBox="1">
            <a:spLocks noGrp="1"/>
          </p:cNvSpPr>
          <p:nvPr>
            <p:ph type="pic" idx="4294967295"/>
          </p:nvPr>
        </p:nvSpPr>
        <p:spPr>
          <a:xfrm>
            <a:off x="3372709" y="1892295"/>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1" name="Picture Placeholder 33">
            <a:extLst>
              <a:ext uri="{FF2B5EF4-FFF2-40B4-BE49-F238E27FC236}">
                <a16:creationId xmlns:a16="http://schemas.microsoft.com/office/drawing/2014/main" id="{4F56C48A-A572-4FBE-8E14-49E3BCD5089E}"/>
              </a:ext>
            </a:extLst>
          </p:cNvPr>
          <p:cNvSpPr txBox="1">
            <a:spLocks noGrp="1"/>
          </p:cNvSpPr>
          <p:nvPr>
            <p:ph type="pic" idx="4294967295"/>
          </p:nvPr>
        </p:nvSpPr>
        <p:spPr>
          <a:xfrm>
            <a:off x="3372709" y="3020601"/>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2" name="Picture Placeholder 33">
            <a:extLst>
              <a:ext uri="{FF2B5EF4-FFF2-40B4-BE49-F238E27FC236}">
                <a16:creationId xmlns:a16="http://schemas.microsoft.com/office/drawing/2014/main" id="{5C6BFAE8-E1CF-4343-AFB4-4FBF18B895D7}"/>
              </a:ext>
            </a:extLst>
          </p:cNvPr>
          <p:cNvSpPr txBox="1">
            <a:spLocks noGrp="1"/>
          </p:cNvSpPr>
          <p:nvPr>
            <p:ph type="pic" idx="4294967295"/>
          </p:nvPr>
        </p:nvSpPr>
        <p:spPr>
          <a:xfrm>
            <a:off x="3372709" y="4157026"/>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3" name="Picture Placeholder 33">
            <a:extLst>
              <a:ext uri="{FF2B5EF4-FFF2-40B4-BE49-F238E27FC236}">
                <a16:creationId xmlns:a16="http://schemas.microsoft.com/office/drawing/2014/main" id="{4B0C2565-8FE5-4D82-92E7-57BE9FAB168D}"/>
              </a:ext>
            </a:extLst>
          </p:cNvPr>
          <p:cNvSpPr txBox="1">
            <a:spLocks noGrp="1"/>
          </p:cNvSpPr>
          <p:nvPr>
            <p:ph type="pic" idx="4294967295"/>
          </p:nvPr>
        </p:nvSpPr>
        <p:spPr>
          <a:xfrm>
            <a:off x="3372709" y="5293452"/>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4" name="Picture Placeholder 33">
            <a:extLst>
              <a:ext uri="{FF2B5EF4-FFF2-40B4-BE49-F238E27FC236}">
                <a16:creationId xmlns:a16="http://schemas.microsoft.com/office/drawing/2014/main" id="{96394AD5-C4C4-45AD-92F5-2C6542CCA517}"/>
              </a:ext>
            </a:extLst>
          </p:cNvPr>
          <p:cNvSpPr txBox="1">
            <a:spLocks noGrp="1"/>
          </p:cNvSpPr>
          <p:nvPr>
            <p:ph type="pic" idx="4294967295"/>
          </p:nvPr>
        </p:nvSpPr>
        <p:spPr>
          <a:xfrm>
            <a:off x="6208849" y="1892295"/>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5" name="Picture Placeholder 33">
            <a:extLst>
              <a:ext uri="{FF2B5EF4-FFF2-40B4-BE49-F238E27FC236}">
                <a16:creationId xmlns:a16="http://schemas.microsoft.com/office/drawing/2014/main" id="{404881DB-A663-461E-91B9-D1C36B08B531}"/>
              </a:ext>
            </a:extLst>
          </p:cNvPr>
          <p:cNvSpPr txBox="1">
            <a:spLocks noGrp="1"/>
          </p:cNvSpPr>
          <p:nvPr>
            <p:ph type="pic" idx="4294967295"/>
          </p:nvPr>
        </p:nvSpPr>
        <p:spPr>
          <a:xfrm>
            <a:off x="6208849" y="3020601"/>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6" name="Picture Placeholder 33">
            <a:extLst>
              <a:ext uri="{FF2B5EF4-FFF2-40B4-BE49-F238E27FC236}">
                <a16:creationId xmlns:a16="http://schemas.microsoft.com/office/drawing/2014/main" id="{E42DB5CE-C0B9-4CBA-AC74-3650FB6F67A7}"/>
              </a:ext>
            </a:extLst>
          </p:cNvPr>
          <p:cNvSpPr txBox="1">
            <a:spLocks noGrp="1"/>
          </p:cNvSpPr>
          <p:nvPr>
            <p:ph type="pic" idx="4294967295"/>
          </p:nvPr>
        </p:nvSpPr>
        <p:spPr>
          <a:xfrm>
            <a:off x="6208849" y="4157026"/>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7" name="Picture Placeholder 33">
            <a:extLst>
              <a:ext uri="{FF2B5EF4-FFF2-40B4-BE49-F238E27FC236}">
                <a16:creationId xmlns:a16="http://schemas.microsoft.com/office/drawing/2014/main" id="{E8722BBE-AFD8-4185-9376-AD9940238CE4}"/>
              </a:ext>
            </a:extLst>
          </p:cNvPr>
          <p:cNvSpPr txBox="1">
            <a:spLocks noGrp="1"/>
          </p:cNvSpPr>
          <p:nvPr>
            <p:ph type="pic" idx="4294967295"/>
          </p:nvPr>
        </p:nvSpPr>
        <p:spPr>
          <a:xfrm>
            <a:off x="6208849" y="5293452"/>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8" name="Picture Placeholder 33">
            <a:extLst>
              <a:ext uri="{FF2B5EF4-FFF2-40B4-BE49-F238E27FC236}">
                <a16:creationId xmlns:a16="http://schemas.microsoft.com/office/drawing/2014/main" id="{998BB519-3E41-4E0B-B467-CF0F3B43BE63}"/>
              </a:ext>
            </a:extLst>
          </p:cNvPr>
          <p:cNvSpPr txBox="1">
            <a:spLocks noGrp="1"/>
          </p:cNvSpPr>
          <p:nvPr>
            <p:ph type="pic" idx="4294967295"/>
          </p:nvPr>
        </p:nvSpPr>
        <p:spPr>
          <a:xfrm>
            <a:off x="9044979" y="1892295"/>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19" name="Picture Placeholder 33">
            <a:extLst>
              <a:ext uri="{FF2B5EF4-FFF2-40B4-BE49-F238E27FC236}">
                <a16:creationId xmlns:a16="http://schemas.microsoft.com/office/drawing/2014/main" id="{1030F887-1D25-4838-9F9B-632BAB99B0A0}"/>
              </a:ext>
            </a:extLst>
          </p:cNvPr>
          <p:cNvSpPr txBox="1">
            <a:spLocks noGrp="1"/>
          </p:cNvSpPr>
          <p:nvPr>
            <p:ph type="pic" idx="4294967295"/>
          </p:nvPr>
        </p:nvSpPr>
        <p:spPr>
          <a:xfrm>
            <a:off x="9044979" y="3020601"/>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20" name="Picture Placeholder 33">
            <a:extLst>
              <a:ext uri="{FF2B5EF4-FFF2-40B4-BE49-F238E27FC236}">
                <a16:creationId xmlns:a16="http://schemas.microsoft.com/office/drawing/2014/main" id="{AAB552F5-54A9-4D6A-81DC-C8444CA18F1E}"/>
              </a:ext>
            </a:extLst>
          </p:cNvPr>
          <p:cNvSpPr txBox="1">
            <a:spLocks noGrp="1"/>
          </p:cNvSpPr>
          <p:nvPr>
            <p:ph type="pic" idx="4294967295"/>
          </p:nvPr>
        </p:nvSpPr>
        <p:spPr>
          <a:xfrm>
            <a:off x="9044979" y="4157026"/>
            <a:ext cx="2620871" cy="900117"/>
          </a:xfrm>
          <a:prstGeom prst="rect">
            <a:avLst/>
          </a:prstGeom>
          <a:ln w="3172">
            <a:solidFill>
              <a:srgbClr val="000000"/>
            </a:solidFill>
            <a:prstDash val="solid"/>
          </a:ln>
        </p:spPr>
        <p:txBody>
          <a:bodyPr/>
          <a:lstStyle>
            <a:lvl1pPr>
              <a:defRPr lang="en-GB"/>
            </a:lvl1pPr>
          </a:lstStyle>
          <a:p>
            <a:pPr lvl="0"/>
            <a:endParaRPr lang="en-GB"/>
          </a:p>
        </p:txBody>
      </p:sp>
      <p:sp>
        <p:nvSpPr>
          <p:cNvPr id="21" name="Picture Placeholder 33">
            <a:extLst>
              <a:ext uri="{FF2B5EF4-FFF2-40B4-BE49-F238E27FC236}">
                <a16:creationId xmlns:a16="http://schemas.microsoft.com/office/drawing/2014/main" id="{5703000B-C269-49EC-8EE3-18E8DC6A29F0}"/>
              </a:ext>
            </a:extLst>
          </p:cNvPr>
          <p:cNvSpPr txBox="1">
            <a:spLocks noGrp="1"/>
          </p:cNvSpPr>
          <p:nvPr>
            <p:ph type="pic" idx="4294967295"/>
          </p:nvPr>
        </p:nvSpPr>
        <p:spPr>
          <a:xfrm>
            <a:off x="9044979" y="5293452"/>
            <a:ext cx="2620871" cy="900117"/>
          </a:xfrm>
          <a:prstGeom prst="rect">
            <a:avLst/>
          </a:prstGeom>
          <a:ln w="3172">
            <a:solidFill>
              <a:srgbClr val="000000"/>
            </a:solidFill>
            <a:prstDash val="solid"/>
          </a:ln>
        </p:spPr>
        <p:txBody>
          <a:bodyPr/>
          <a:lstStyle>
            <a:lvl1pPr>
              <a:defRPr lang="en-GB"/>
            </a:lvl1pPr>
          </a:lstStyle>
          <a:p>
            <a:pPr lvl="0"/>
            <a:endParaRPr lang="en-GB"/>
          </a:p>
        </p:txBody>
      </p:sp>
    </p:spTree>
    <p:extLst>
      <p:ext uri="{BB962C8B-B14F-4D97-AF65-F5344CB8AC3E}">
        <p14:creationId xmlns:p14="http://schemas.microsoft.com/office/powerpoint/2010/main" val="33495261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EA3D-46AF-3845-B4B9-627C8A992045}"/>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3500" baseline="0"/>
            </a:lvl1pPr>
          </a:lstStyle>
          <a:p>
            <a:r>
              <a:rPr lang="en-GB"/>
              <a:t>Click to edit Master title style</a:t>
            </a:r>
            <a:endParaRPr lang="en-US"/>
          </a:p>
        </p:txBody>
      </p:sp>
      <p:sp>
        <p:nvSpPr>
          <p:cNvPr id="3" name="Subtitle 2">
            <a:extLst>
              <a:ext uri="{FF2B5EF4-FFF2-40B4-BE49-F238E27FC236}">
                <a16:creationId xmlns:a16="http://schemas.microsoft.com/office/drawing/2014/main" id="{AE318528-1603-614C-B926-60E3F1E5C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1" name="Straight Connector 10">
            <a:extLst>
              <a:ext uri="{FF2B5EF4-FFF2-40B4-BE49-F238E27FC236}">
                <a16:creationId xmlns:a16="http://schemas.microsoft.com/office/drawing/2014/main" id="{4EBBC59A-BD8F-004E-B0A8-F8C92AD988BC}"/>
              </a:ext>
            </a:extLst>
          </p:cNvPr>
          <p:cNvCxnSpPr/>
          <p:nvPr userDrawn="1"/>
        </p:nvCxnSpPr>
        <p:spPr>
          <a:xfrm>
            <a:off x="2901820" y="3556618"/>
            <a:ext cx="6316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automatically generated">
            <a:extLst>
              <a:ext uri="{FF2B5EF4-FFF2-40B4-BE49-F238E27FC236}">
                <a16:creationId xmlns:a16="http://schemas.microsoft.com/office/drawing/2014/main" id="{9117D061-09B2-6C4E-96C2-4C4A1E5F62F1}"/>
              </a:ext>
            </a:extLst>
          </p:cNvPr>
          <p:cNvPicPr>
            <a:picLocks noChangeAspect="1"/>
          </p:cNvPicPr>
          <p:nvPr userDrawn="1"/>
        </p:nvPicPr>
        <p:blipFill>
          <a:blip r:embed="rId2"/>
          <a:stretch>
            <a:fillRect/>
          </a:stretch>
        </p:blipFill>
        <p:spPr>
          <a:xfrm>
            <a:off x="357602" y="219668"/>
            <a:ext cx="2266122" cy="820743"/>
          </a:xfrm>
          <a:prstGeom prst="rect">
            <a:avLst/>
          </a:prstGeom>
        </p:spPr>
      </p:pic>
      <p:sp>
        <p:nvSpPr>
          <p:cNvPr id="9" name="Slide Number Placeholder 5">
            <a:extLst>
              <a:ext uri="{FF2B5EF4-FFF2-40B4-BE49-F238E27FC236}">
                <a16:creationId xmlns:a16="http://schemas.microsoft.com/office/drawing/2014/main" id="{D8F911B1-76A5-C341-9F8C-1306AE15FCF7}"/>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3864821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5776ED6-26AD-4522-99EC-B0DD49AA74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912" y="412330"/>
            <a:ext cx="1714948" cy="334514"/>
          </a:xfrm>
          <a:prstGeom prst="rect">
            <a:avLst/>
          </a:prstGeom>
          <a:noFill/>
          <a:ln cap="flat">
            <a:noFill/>
          </a:ln>
        </p:spPr>
      </p:pic>
      <p:sp>
        <p:nvSpPr>
          <p:cNvPr id="3" name="Text Placeholder 14">
            <a:extLst>
              <a:ext uri="{FF2B5EF4-FFF2-40B4-BE49-F238E27FC236}">
                <a16:creationId xmlns:a16="http://schemas.microsoft.com/office/drawing/2014/main" id="{EB828086-A30F-488C-8422-69E1F665102D}"/>
              </a:ext>
            </a:extLst>
          </p:cNvPr>
          <p:cNvSpPr txBox="1">
            <a:spLocks noGrp="1"/>
          </p:cNvSpPr>
          <p:nvPr>
            <p:ph type="body" idx="4294967295"/>
          </p:nvPr>
        </p:nvSpPr>
        <p:spPr>
          <a:xfrm>
            <a:off x="536579" y="-456322"/>
            <a:ext cx="9032507" cy="398577"/>
          </a:xfrm>
          <a:prstGeom prst="rect">
            <a:avLst/>
          </a:prstGeom>
        </p:spPr>
        <p:txBody>
          <a:bodyPr/>
          <a:lstStyle>
            <a:lvl1pPr marL="0" indent="0">
              <a:buNone/>
              <a:defRPr sz="1200" b="1">
                <a:latin typeface="Century Gothic" pitchFamily="34"/>
              </a:defRPr>
            </a:lvl1pPr>
          </a:lstStyle>
          <a:p>
            <a:pPr lvl="0"/>
            <a:r>
              <a:rPr lang="en-US"/>
              <a:t>WHO AM I?</a:t>
            </a:r>
            <a:endParaRPr lang="en-GB"/>
          </a:p>
        </p:txBody>
      </p:sp>
      <p:sp>
        <p:nvSpPr>
          <p:cNvPr id="4" name="Text Placeholder 2">
            <a:extLst>
              <a:ext uri="{FF2B5EF4-FFF2-40B4-BE49-F238E27FC236}">
                <a16:creationId xmlns:a16="http://schemas.microsoft.com/office/drawing/2014/main" id="{41AF4E11-DC76-436B-91A9-164080007E88}"/>
              </a:ext>
            </a:extLst>
          </p:cNvPr>
          <p:cNvSpPr txBox="1">
            <a:spLocks noGrp="1"/>
          </p:cNvSpPr>
          <p:nvPr>
            <p:ph type="body" idx="4294967295"/>
          </p:nvPr>
        </p:nvSpPr>
        <p:spPr>
          <a:xfrm>
            <a:off x="4724403" y="2026923"/>
            <a:ext cx="7077071" cy="4057650"/>
          </a:xfrm>
          <a:prstGeom prst="rect">
            <a:avLst/>
          </a:prstGeom>
        </p:spPr>
        <p:txBody>
          <a:bodyPr/>
          <a:lstStyle>
            <a:lvl1pPr marL="0" indent="0">
              <a:lnSpc>
                <a:spcPts val="2000"/>
              </a:lnSpc>
              <a:buNone/>
              <a:defRPr sz="1400">
                <a:latin typeface="Century Gothic" pitchFamily="34"/>
              </a:defRPr>
            </a:lvl1pPr>
            <a:lvl2pPr marL="0" lvl="0" indent="0">
              <a:lnSpc>
                <a:spcPts val="2000"/>
              </a:lnSpc>
              <a:spcBef>
                <a:spcPts val="1000"/>
              </a:spcBef>
              <a:buNone/>
              <a:defRPr sz="1400">
                <a:latin typeface="Century Gothic" pitchFamily="34"/>
              </a:defRPr>
            </a:lvl2pPr>
            <a:lvl3pPr marL="0" lvl="0" indent="0">
              <a:lnSpc>
                <a:spcPts val="2000"/>
              </a:lnSpc>
              <a:spcBef>
                <a:spcPts val="1000"/>
              </a:spcBef>
              <a:buNone/>
              <a:defRPr sz="1400">
                <a:latin typeface="Century Gothic" pitchFamily="34"/>
              </a:defRPr>
            </a:lvl3pPr>
            <a:lvl4pPr marL="0" lvl="0" indent="0">
              <a:lnSpc>
                <a:spcPts val="2000"/>
              </a:lnSpc>
              <a:spcBef>
                <a:spcPts val="1000"/>
              </a:spcBef>
              <a:buNone/>
              <a:defRPr sz="1400">
                <a:latin typeface="Century Gothic" pitchFamily="34"/>
              </a:defRPr>
            </a:lvl4pPr>
            <a:lvl5pPr marL="0" lvl="0" indent="0">
              <a:lnSpc>
                <a:spcPts val="2000"/>
              </a:lnSpc>
              <a:spcBef>
                <a:spcPts val="1000"/>
              </a:spcBef>
              <a:buNone/>
              <a:defRPr sz="1400">
                <a:latin typeface="Century Gothic" pitchFamily="34"/>
              </a:defRPr>
            </a:lvl5pPr>
            <a:lvl6pPr marL="0" marR="0" lvl="0" indent="0" fontAlgn="auto">
              <a:lnSpc>
                <a:spcPts val="2000"/>
              </a:lnSpc>
              <a:spcBef>
                <a:spcPts val="1000"/>
              </a:spcBef>
              <a:spcAft>
                <a:spcPts val="0"/>
              </a:spcAft>
              <a:buNone/>
              <a:tabLst/>
              <a:defRPr lang="en-US" sz="1400" b="0" i="0" u="none" strike="noStrike" cap="none" spc="0" baseline="0">
                <a:solidFill>
                  <a:srgbClr val="000000"/>
                </a:solidFill>
                <a:uFillTx/>
                <a:latin typeface="Century Gothic" pitchFamily="34"/>
              </a:defRPr>
            </a:lvl6pPr>
            <a:lvl7pPr marL="0" marR="0" lvl="0" indent="0" fontAlgn="auto">
              <a:lnSpc>
                <a:spcPts val="2000"/>
              </a:lnSpc>
              <a:spcBef>
                <a:spcPts val="1000"/>
              </a:spcBef>
              <a:spcAft>
                <a:spcPts val="0"/>
              </a:spcAft>
              <a:buNone/>
              <a:tabLst/>
              <a:defRPr lang="en-US" sz="1400" b="0" i="0" u="none" strike="noStrike" cap="none" spc="0" baseline="0">
                <a:solidFill>
                  <a:srgbClr val="000000"/>
                </a:solidFill>
                <a:uFillTx/>
                <a:latin typeface="Century Gothic" pitchFamily="34"/>
              </a:defRPr>
            </a:lvl7pPr>
            <a:lvl8pPr marL="0" marR="0" lvl="0" indent="0" fontAlgn="auto">
              <a:lnSpc>
                <a:spcPts val="2000"/>
              </a:lnSpc>
              <a:spcBef>
                <a:spcPts val="1000"/>
              </a:spcBef>
              <a:spcAft>
                <a:spcPts val="0"/>
              </a:spcAft>
              <a:buNone/>
              <a:tabLst/>
              <a:defRPr lang="en-GB" sz="1400" b="0" i="0" u="none" strike="noStrike" cap="none" spc="0" baseline="0">
                <a:solidFill>
                  <a:srgbClr val="000000"/>
                </a:solidFill>
                <a:uFillTx/>
                <a:latin typeface="Century Gothic" pitchFamily="34"/>
              </a:defRPr>
            </a:lvl8pPr>
          </a:lstStyle>
          <a:p>
            <a:pPr lvl="0"/>
            <a:r>
              <a:rPr lang="en-US"/>
              <a:t>Lorem ipsum dolor sit amet, consectetur adipiscing elit. In sed leo iaculis, accumsan felis vel, ultricies erat. </a:t>
            </a:r>
          </a:p>
          <a:p>
            <a:pPr lvl="0"/>
            <a:r>
              <a:rPr lang="en-US"/>
              <a:t>Nunc at accumsan quam. Morbi aliquam orci sed elementum egestas. Curabitur vitae metus venenatis, hendrerit elit eget, imperdiet nisl. Suspendisse vel rutrum elit. </a:t>
            </a:r>
          </a:p>
          <a:p>
            <a:pPr lvl="0"/>
            <a:r>
              <a:rPr lang="en-US"/>
              <a:t>Donec consequat, mi eget ultricies euismod, libero justo lobortis libero, id efficitur odio ex eget sem. </a:t>
            </a:r>
          </a:p>
          <a:p>
            <a:pPr lvl="0"/>
            <a:r>
              <a:rPr lang="en-US"/>
              <a:t>Donec consequat, mi eget ultricies euismod, libero justo lobortis libero, id efficitur odio ex eget sem. </a:t>
            </a:r>
          </a:p>
          <a:p>
            <a:pPr lvl="0"/>
            <a:r>
              <a:rPr lang="en-US"/>
              <a:t>Donec consequat, mi eget ultricies euismod, libero justo lobortis libero, id efficitur odio ex eget sem. </a:t>
            </a:r>
          </a:p>
          <a:p>
            <a:pPr lvl="0"/>
            <a:r>
              <a:rPr lang="en-US"/>
              <a:t>Donec consequat, mi eget ultricies euismod, libero justo lobortis libero, id efficitur odio ex eget sem. </a:t>
            </a:r>
          </a:p>
          <a:p>
            <a:pPr lvl="0"/>
            <a:endParaRPr lang="en-US"/>
          </a:p>
          <a:p>
            <a:pPr lvl="0"/>
            <a:endParaRPr lang="en-GB"/>
          </a:p>
        </p:txBody>
      </p:sp>
      <p:sp>
        <p:nvSpPr>
          <p:cNvPr id="5" name="Picture Placeholder 7">
            <a:extLst>
              <a:ext uri="{FF2B5EF4-FFF2-40B4-BE49-F238E27FC236}">
                <a16:creationId xmlns:a16="http://schemas.microsoft.com/office/drawing/2014/main" id="{088F4895-6E7F-4E2D-9D49-A1AFB056B27D}"/>
              </a:ext>
            </a:extLst>
          </p:cNvPr>
          <p:cNvSpPr txBox="1">
            <a:spLocks noGrp="1"/>
          </p:cNvSpPr>
          <p:nvPr>
            <p:ph type="pic" idx="4294967295"/>
          </p:nvPr>
        </p:nvSpPr>
        <p:spPr>
          <a:xfrm>
            <a:off x="536579" y="2026923"/>
            <a:ext cx="3835395" cy="4057650"/>
          </a:xfrm>
          <a:prstGeom prst="rect">
            <a:avLst/>
          </a:prstGeom>
          <a:solidFill>
            <a:srgbClr val="4472C4"/>
          </a:solidFill>
        </p:spPr>
        <p:txBody>
          <a:bodyPr/>
          <a:lstStyle>
            <a:lvl1pPr>
              <a:defRPr lang="en-GB"/>
            </a:lvl1pPr>
          </a:lstStyle>
          <a:p>
            <a:pPr lvl="0"/>
            <a:endParaRPr lang="en-GB"/>
          </a:p>
        </p:txBody>
      </p:sp>
      <p:sp>
        <p:nvSpPr>
          <p:cNvPr id="6" name="Title">
            <a:extLst>
              <a:ext uri="{FF2B5EF4-FFF2-40B4-BE49-F238E27FC236}">
                <a16:creationId xmlns:a16="http://schemas.microsoft.com/office/drawing/2014/main" id="{70E5DFB4-A6F7-4686-A9F3-875E7484E46E}"/>
              </a:ext>
            </a:extLst>
          </p:cNvPr>
          <p:cNvSpPr txBox="1">
            <a:spLocks noGrp="1"/>
          </p:cNvSpPr>
          <p:nvPr>
            <p:ph type="body" idx="4294967295"/>
          </p:nvPr>
        </p:nvSpPr>
        <p:spPr>
          <a:xfrm>
            <a:off x="584786" y="943541"/>
            <a:ext cx="9080504" cy="981837"/>
          </a:xfrm>
          <a:prstGeom prst="rect">
            <a:avLst/>
          </a:prstGeom>
        </p:spPr>
        <p:txBody>
          <a:bodyPr/>
          <a:lstStyle>
            <a:lvl1pPr marL="0" indent="0">
              <a:buNone/>
              <a:defRPr lang="en-GB" sz="3000" i="1" spc="50">
                <a:latin typeface="Georgia" pitchFamily="18"/>
              </a:defRPr>
            </a:lvl1pPr>
          </a:lstStyle>
          <a:p>
            <a:pPr lvl="0"/>
            <a:r>
              <a:rPr lang="en-GB"/>
              <a:t>Main title here, eg Santander</a:t>
            </a:r>
          </a:p>
        </p:txBody>
      </p:sp>
      <p:sp>
        <p:nvSpPr>
          <p:cNvPr id="7" name="Text Placeholder 14">
            <a:extLst>
              <a:ext uri="{FF2B5EF4-FFF2-40B4-BE49-F238E27FC236}">
                <a16:creationId xmlns:a16="http://schemas.microsoft.com/office/drawing/2014/main" id="{B41AA15F-3666-45CC-BF6F-1DD6BC177E0B}"/>
              </a:ext>
            </a:extLst>
          </p:cNvPr>
          <p:cNvSpPr txBox="1">
            <a:spLocks noGrp="1"/>
          </p:cNvSpPr>
          <p:nvPr>
            <p:ph type="body" idx="4294967295"/>
          </p:nvPr>
        </p:nvSpPr>
        <p:spPr>
          <a:xfrm>
            <a:off x="584786" y="584694"/>
            <a:ext cx="9032507" cy="398577"/>
          </a:xfrm>
          <a:prstGeom prst="rect">
            <a:avLst/>
          </a:prstGeom>
        </p:spPr>
        <p:txBody>
          <a:bodyPr/>
          <a:lstStyle>
            <a:lvl1pPr marL="0" indent="0">
              <a:buNone/>
              <a:defRPr sz="1200" b="1">
                <a:latin typeface="Century Gothic" pitchFamily="34"/>
              </a:defRPr>
            </a:lvl1pPr>
          </a:lstStyle>
          <a:p>
            <a:pPr lvl="0"/>
            <a:r>
              <a:rPr lang="en-US"/>
              <a:t>PAGE TITLE, EG CASE STUDIES</a:t>
            </a:r>
            <a:endParaRPr lang="en-GB"/>
          </a:p>
        </p:txBody>
      </p:sp>
    </p:spTree>
    <p:extLst>
      <p:ext uri="{BB962C8B-B14F-4D97-AF65-F5344CB8AC3E}">
        <p14:creationId xmlns:p14="http://schemas.microsoft.com/office/powerpoint/2010/main" val="1098500664"/>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300"/>
                                        <p:tgtEl>
                                          <p:spTgt spid="4">
                                            <p:txEl>
                                              <p:pRg st="0" end="0"/>
                                            </p:txEl>
                                          </p:spTgt>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300"/>
                                        <p:tgtEl>
                                          <p:spTgt spid="4">
                                            <p:txEl>
                                              <p:pRg st="1" end="1"/>
                                            </p:txEl>
                                          </p:spTgt>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300"/>
                                        <p:tgtEl>
                                          <p:spTgt spid="4">
                                            <p:txEl>
                                              <p:pRg st="2" end="2"/>
                                            </p:txEl>
                                          </p:spTgt>
                                        </p:tgtEl>
                                      </p:cBhvr>
                                    </p:animEffect>
                                  </p:childTnLst>
                                </p:cTn>
                              </p:par>
                            </p:childTnLst>
                          </p:cTn>
                        </p:par>
                        <p:par>
                          <p:cTn id="20" fill="hold">
                            <p:stCondLst>
                              <p:cond delay="14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300"/>
                                        <p:tgtEl>
                                          <p:spTgt spid="4">
                                            <p:txEl>
                                              <p:pRg st="3" end="3"/>
                                            </p:txEl>
                                          </p:spTgt>
                                        </p:tgtEl>
                                      </p:cBhvr>
                                    </p:animEffect>
                                  </p:childTnLst>
                                </p:cTn>
                              </p:par>
                            </p:childTnLst>
                          </p:cTn>
                        </p:par>
                        <p:par>
                          <p:cTn id="24" fill="hold">
                            <p:stCondLst>
                              <p:cond delay="17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300"/>
                                        <p:tgtEl>
                                          <p:spTgt spid="4">
                                            <p:txEl>
                                              <p:pRg st="4" end="4"/>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3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994F-BA19-4970-AA13-CCF0EB0BD0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605771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132667" y="2203505"/>
            <a:ext cx="5926667" cy="2417128"/>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3132667" y="4609207"/>
            <a:ext cx="5926667" cy="996517"/>
          </a:xfrm>
          <a:prstGeom prst="rect">
            <a:avLst/>
          </a:prstGeom>
          <a:solidFill>
            <a:schemeClr val="bg2"/>
          </a:solidFill>
        </p:spPr>
        <p:txBody>
          <a:bodyPr lIns="360000" tIns="187200" rIns="360000" bIns="187200" anchor="ctr" anchorCtr="0">
            <a:noAutofit/>
          </a:bodyPr>
          <a:lstStyle>
            <a:lvl1pPr marL="0" indent="0">
              <a:buNone/>
              <a:defRPr sz="2667" b="0" i="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8011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12192000" cy="6858000"/>
          </a:xfrm>
          <a:prstGeom prst="rect">
            <a:avLst/>
          </a:prstGeom>
        </p:spPr>
        <p:txBody>
          <a:bodyPr/>
          <a:lstStyle>
            <a:lvl1pPr marL="0" indent="0">
              <a:buNone/>
              <a:defRPr sz="2133">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820803" y="465602"/>
            <a:ext cx="10553700" cy="825500"/>
          </a:xfrm>
          <a:prstGeom prst="rect">
            <a:avLst/>
          </a:prstGeom>
          <a:solidFill>
            <a:schemeClr val="accent1"/>
          </a:solidFill>
        </p:spPr>
        <p:txBody>
          <a:bodyPr/>
          <a:lstStyle>
            <a:lvl1pPr marL="0" indent="0">
              <a:buNone/>
              <a:defRPr sz="24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203505"/>
            <a:ext cx="5926667" cy="2417128"/>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4609207"/>
            <a:ext cx="5926667" cy="996517"/>
          </a:xfrm>
          <a:prstGeom prst="rect">
            <a:avLst/>
          </a:prstGeom>
          <a:solidFill>
            <a:schemeClr val="bg2"/>
          </a:solidFill>
        </p:spPr>
        <p:txBody>
          <a:bodyPr lIns="360000" tIns="187200" rIns="360000" bIns="187200" anchor="ctr" anchorCtr="0">
            <a:noAutofit/>
          </a:bodyPr>
          <a:lstStyle>
            <a:lvl1pPr marL="0" indent="0">
              <a:buNone/>
              <a:defRPr sz="2667" b="0" i="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1945468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3132667" y="2203505"/>
            <a:ext cx="5926667" cy="2417128"/>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3132667" y="4609207"/>
            <a:ext cx="5926667" cy="996517"/>
          </a:xfrm>
          <a:prstGeom prst="rect">
            <a:avLst/>
          </a:prstGeom>
          <a:solidFill>
            <a:schemeClr val="bg2"/>
          </a:solidFill>
        </p:spPr>
        <p:txBody>
          <a:bodyPr lIns="360000" tIns="187200" rIns="360000" bIns="187200" anchor="ctr" anchorCtr="0">
            <a:noAutofit/>
          </a:bodyPr>
          <a:lstStyle>
            <a:lvl1pPr marL="0" indent="0">
              <a:buNone/>
              <a:defRPr sz="2667" b="0" i="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A9C166AB-27BD-4149-A913-0D1E5AFD4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Tree>
    <p:extLst>
      <p:ext uri="{BB962C8B-B14F-4D97-AF65-F5344CB8AC3E}">
        <p14:creationId xmlns:p14="http://schemas.microsoft.com/office/powerpoint/2010/main" val="403545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132667" y="2203505"/>
            <a:ext cx="5926667" cy="2417128"/>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t>
            </a:r>
            <a:r>
              <a:rPr lang="en-GB"/>
              <a:t>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068908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12192000" cy="6858000"/>
          </a:xfrm>
          <a:prstGeom prst="rect">
            <a:avLst/>
          </a:prstGeom>
          <a:solidFill>
            <a:schemeClr val="tx2">
              <a:lumMod val="20000"/>
              <a:lumOff val="80000"/>
            </a:schemeClr>
          </a:solidFill>
        </p:spPr>
        <p:txBody>
          <a:bodyPr anchor="t"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2133">
                <a:latin typeface="+mn-lt"/>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820803" y="465602"/>
            <a:ext cx="10553700" cy="825500"/>
          </a:xfrm>
          <a:prstGeom prst="rect">
            <a:avLst/>
          </a:prstGeom>
          <a:solidFill>
            <a:schemeClr val="accent1"/>
          </a:solidFill>
        </p:spPr>
        <p:txBody>
          <a:bodyPr/>
          <a:lstStyle>
            <a:lvl1pPr marL="0" indent="0">
              <a:buNone/>
              <a:defRPr sz="2400" baseline="0"/>
            </a:lvl1pPr>
          </a:lstStyle>
          <a:p>
            <a:r>
              <a:rPr lang="en-US" dirty="0"/>
              <a:t>For ‘UoLRedBandlogo_ppt16.9.png’ image only</a:t>
            </a:r>
          </a:p>
        </p:txBody>
      </p:sp>
      <p:sp>
        <p:nvSpPr>
          <p:cNvPr id="6" name="Title 3"/>
          <p:cNvSpPr>
            <a:spLocks noGrp="1"/>
          </p:cNvSpPr>
          <p:nvPr>
            <p:ph type="title" hasCustomPrompt="1"/>
          </p:nvPr>
        </p:nvSpPr>
        <p:spPr>
          <a:xfrm>
            <a:off x="3132667" y="2203505"/>
            <a:ext cx="5926667" cy="2417128"/>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739762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337734" y="2419148"/>
            <a:ext cx="5046133" cy="1855384"/>
          </a:xfrm>
          <a:prstGeom prst="rect">
            <a:avLst/>
          </a:prstGeom>
          <a:solidFill>
            <a:schemeClr val="bg1"/>
          </a:solidFill>
        </p:spPr>
        <p:txBody>
          <a:bodyPr vert="horz" lIns="360000" tIns="187200" rIns="360000" bIns="187200">
            <a:spAutoFit/>
          </a:bodyPr>
          <a:lstStyle>
            <a:lvl1pPr algn="l">
              <a:defRPr sz="48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6858000" y="931132"/>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09141" y="6310175"/>
            <a:ext cx="2078059" cy="516823"/>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332564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320800" y="931131"/>
            <a:ext cx="5046133" cy="1855384"/>
          </a:xfrm>
          <a:prstGeom prst="rect">
            <a:avLst/>
          </a:prstGeom>
          <a:solidFill>
            <a:schemeClr val="bg1"/>
          </a:solidFill>
        </p:spPr>
        <p:txBody>
          <a:bodyPr vert="horz" lIns="360000" tIns="187200" rIns="360000" bIns="187200">
            <a:spAutoFit/>
          </a:bodyPr>
          <a:lstStyle>
            <a:lvl1pPr algn="l">
              <a:defRPr sz="48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6858000" y="931132"/>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1649212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6096000" cy="6858000"/>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1320800" y="4214081"/>
            <a:ext cx="5046133" cy="1855384"/>
          </a:xfrm>
          <a:prstGeom prst="rect">
            <a:avLst/>
          </a:prstGeom>
          <a:solidFill>
            <a:schemeClr val="bg1"/>
          </a:solidFill>
        </p:spPr>
        <p:txBody>
          <a:bodyPr vert="horz" lIns="360000" tIns="187200" rIns="360000" bIns="187200">
            <a:spAutoFit/>
          </a:bodyPr>
          <a:lstStyle>
            <a:lvl1pPr algn="l">
              <a:defRPr sz="48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6858000" y="931132"/>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6858000" y="1454009"/>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09141" y="6310175"/>
            <a:ext cx="2078059" cy="516823"/>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19047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BA024DD8-617E-6344-8ADB-C1E80DB0EC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709" y="145586"/>
            <a:ext cx="1434981" cy="519721"/>
          </a:xfrm>
          <a:prstGeom prst="rect">
            <a:avLst/>
          </a:prstGeom>
        </p:spPr>
      </p:pic>
      <p:sp>
        <p:nvSpPr>
          <p:cNvPr id="2" name="Title 1">
            <a:extLst>
              <a:ext uri="{FF2B5EF4-FFF2-40B4-BE49-F238E27FC236}">
                <a16:creationId xmlns:a16="http://schemas.microsoft.com/office/drawing/2014/main" id="{218B73A5-68A9-374E-BB63-296C3BC2E149}"/>
              </a:ext>
            </a:extLst>
          </p:cNvPr>
          <p:cNvSpPr>
            <a:spLocks noGrp="1"/>
          </p:cNvSpPr>
          <p:nvPr>
            <p:ph type="title"/>
          </p:nvPr>
        </p:nvSpPr>
        <p:spPr>
          <a:xfrm>
            <a:off x="1910281" y="166103"/>
            <a:ext cx="9443519" cy="965578"/>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B235581-5C37-8246-82A0-BF6F90E99ABD}"/>
              </a:ext>
            </a:extLst>
          </p:cNvPr>
          <p:cNvSpPr>
            <a:spLocks noGrp="1"/>
          </p:cNvSpPr>
          <p:nvPr>
            <p:ph idx="1"/>
          </p:nvPr>
        </p:nvSpPr>
        <p:spPr>
          <a:xfrm>
            <a:off x="1910281" y="1485601"/>
            <a:ext cx="9524246" cy="4870749"/>
          </a:xfrm>
        </p:spPr>
        <p:txBody>
          <a:bodyPr/>
          <a:lstStyle>
            <a:lvl1pPr>
              <a:defRPr sz="2400" baseline="0"/>
            </a:lvl1pPr>
            <a:lvl2pPr>
              <a:defRPr sz="2200" baseline="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3" name="Straight Connector 22">
            <a:extLst>
              <a:ext uri="{FF2B5EF4-FFF2-40B4-BE49-F238E27FC236}">
                <a16:creationId xmlns:a16="http://schemas.microsoft.com/office/drawing/2014/main" id="{7007CD6A-C3AE-2949-86CA-716DE15455B0}"/>
              </a:ext>
            </a:extLst>
          </p:cNvPr>
          <p:cNvCxnSpPr>
            <a:cxnSpLocks/>
          </p:cNvCxnSpPr>
          <p:nvPr userDrawn="1"/>
        </p:nvCxnSpPr>
        <p:spPr>
          <a:xfrm flipH="1">
            <a:off x="120709" y="1108682"/>
            <a:ext cx="1162163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15C101E6-3195-8E42-968F-FA0A504EA503}"/>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176536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0B0D9EC-01FE-5148-B2BB-C56A9FE840B0}"/>
              </a:ext>
            </a:extLst>
          </p:cNvPr>
          <p:cNvSpPr>
            <a:spLocks noGrp="1"/>
          </p:cNvSpPr>
          <p:nvPr>
            <p:ph type="title" hasCustomPrompt="1"/>
          </p:nvPr>
        </p:nvSpPr>
        <p:spPr>
          <a:xfrm>
            <a:off x="1370633" y="1281916"/>
            <a:ext cx="4725367" cy="738664"/>
          </a:xfrm>
          <a:prstGeom prst="rect">
            <a:avLst/>
          </a:prstGeom>
        </p:spPr>
        <p:txBody>
          <a:bodyPr vert="horz" wrap="square" lIns="0" tIns="0" rIns="0" bIns="0">
            <a:spAutoFit/>
          </a:bodyPr>
          <a:lstStyle>
            <a:lvl1pPr algn="l">
              <a:defRPr sz="48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6858000" y="2794080"/>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858000" y="3316957"/>
            <a:ext cx="4842933"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794080"/>
            <a:ext cx="6587067" cy="3367617"/>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6587067" y="0"/>
            <a:ext cx="5113867" cy="1667933"/>
          </a:xfrm>
          <a:prstGeom prst="rect">
            <a:avLst/>
          </a:prstGeom>
          <a:solidFill>
            <a:schemeClr val="tx2">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266835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724400" y="1739301"/>
            <a:ext cx="41994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4724400" y="3175597"/>
            <a:ext cx="4199467"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4724400" y="3905169"/>
            <a:ext cx="4199467" cy="2104048"/>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p:cNvSpPr>
            <a:spLocks noGrp="1"/>
          </p:cNvSpPr>
          <p:nvPr>
            <p:ph type="pic" sz="quarter" idx="11"/>
          </p:nvPr>
        </p:nvSpPr>
        <p:spPr>
          <a:xfrm>
            <a:off x="0" y="0"/>
            <a:ext cx="4013200" cy="6637867"/>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7" name="Picture Placeholder 5" descr="&quot;&quot;"/>
          <p:cNvSpPr>
            <a:spLocks noGrp="1"/>
          </p:cNvSpPr>
          <p:nvPr>
            <p:ph type="pic" sz="quarter" idx="15"/>
          </p:nvPr>
        </p:nvSpPr>
        <p:spPr>
          <a:xfrm>
            <a:off x="9241368" y="372535"/>
            <a:ext cx="2595033" cy="3380104"/>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8" name="Picture Placeholder 5" descr="&quot;&quot;"/>
          <p:cNvSpPr>
            <a:spLocks noGrp="1"/>
          </p:cNvSpPr>
          <p:nvPr>
            <p:ph type="pic" sz="quarter" idx="16"/>
          </p:nvPr>
        </p:nvSpPr>
        <p:spPr>
          <a:xfrm>
            <a:off x="9241368" y="4351867"/>
            <a:ext cx="2950633" cy="2004484"/>
          </a:xfrm>
          <a:prstGeom prst="rect">
            <a:avLst/>
          </a:prstGeom>
          <a:solidFill>
            <a:schemeClr val="tx1">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875" y="6307311"/>
            <a:ext cx="2078059" cy="516823"/>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49954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18896" y="1601413"/>
            <a:ext cx="41994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818896" y="2488998"/>
            <a:ext cx="3888571"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818896" y="3132668"/>
            <a:ext cx="3888571" cy="326601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5926667" y="1601413"/>
            <a:ext cx="6265333" cy="2327121"/>
          </a:xfrm>
          <a:prstGeom prst="rect">
            <a:avLst/>
          </a:prstGeom>
          <a:solidFill>
            <a:schemeClr val="tx2">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876800" y="4182533"/>
            <a:ext cx="2785533" cy="2675467"/>
          </a:xfrm>
          <a:prstGeom prst="rect">
            <a:avLst/>
          </a:prstGeom>
          <a:solidFill>
            <a:schemeClr val="tx1">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7941734" y="4182534"/>
            <a:ext cx="3979333" cy="2173817"/>
          </a:xfrm>
          <a:prstGeom prst="rect">
            <a:avLst/>
          </a:prstGeom>
          <a:solidFill>
            <a:schemeClr val="tx1">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432777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18896" y="1602318"/>
            <a:ext cx="41994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818896" y="2488998"/>
            <a:ext cx="3888571"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818896" y="3132668"/>
            <a:ext cx="3888571" cy="326601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9736667" y="1601412"/>
            <a:ext cx="2455333" cy="4172855"/>
          </a:xfrm>
          <a:prstGeom prst="rect">
            <a:avLst/>
          </a:prstGeom>
          <a:solidFill>
            <a:schemeClr val="tx2">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6045200" y="1602317"/>
            <a:ext cx="3386667" cy="2675467"/>
          </a:xfrm>
          <a:prstGeom prst="rect">
            <a:avLst/>
          </a:prstGeom>
          <a:solidFill>
            <a:schemeClr val="tx1">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147734" y="4588933"/>
            <a:ext cx="4284133" cy="2269067"/>
          </a:xfrm>
          <a:prstGeom prst="rect">
            <a:avLst/>
          </a:prstGeom>
          <a:solidFill>
            <a:schemeClr val="tx1">
              <a:lumMod val="20000"/>
              <a:lumOff val="80000"/>
            </a:schemeClr>
          </a:solidFill>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685393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18896" y="1601718"/>
            <a:ext cx="10543371"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818896" y="2336597"/>
            <a:ext cx="10543371" cy="575936"/>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818896" y="3079609"/>
            <a:ext cx="10543371" cy="3403743"/>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788134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18896" y="1601718"/>
            <a:ext cx="10543371"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818896" y="2336597"/>
            <a:ext cx="10543371" cy="575936"/>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818896" y="3011875"/>
            <a:ext cx="10543371" cy="3623876"/>
          </a:xfrm>
          <a:prstGeom prst="rect">
            <a:avLst/>
          </a:prstGeom>
        </p:spPr>
        <p:txBody>
          <a:bodyPr lIns="0" numCol="2">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849254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18896" y="1602318"/>
            <a:ext cx="10554208"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818896" y="2387398"/>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818896" y="2910276"/>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6316134" y="2387398"/>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6316134" y="2910276"/>
            <a:ext cx="5294037" cy="3725475"/>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396619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18896" y="1602318"/>
            <a:ext cx="10554208"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488265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18896" y="1601413"/>
            <a:ext cx="41994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818896" y="3033241"/>
            <a:ext cx="4870704" cy="410369"/>
          </a:xfrm>
          <a:prstGeom prst="rect">
            <a:avLst/>
          </a:prstGeom>
          <a:solidFill>
            <a:schemeClr val="bg2">
              <a:alpha val="50000"/>
            </a:schemeClr>
          </a:solidFill>
        </p:spPr>
        <p:txBody>
          <a:bodyPr wrap="square" lIns="0" tIns="0" rIns="0" bIns="0" anchor="t" anchorCtr="0">
            <a:spAutoFit/>
          </a:bodyPr>
          <a:lstStyle>
            <a:lvl1pPr marL="0" indent="0">
              <a:buNone/>
              <a:defRPr sz="2667" b="0" i="0"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6079067" y="1589617"/>
            <a:ext cx="5689600" cy="4912783"/>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96129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left/Image right">
    <p:bg>
      <p:bgPr>
        <a:solidFill>
          <a:srgbClr val="FDFDFD"/>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18896" y="1601413"/>
            <a:ext cx="41994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818896" y="2925296"/>
            <a:ext cx="4842933" cy="410369"/>
          </a:xfrm>
          <a:prstGeom prst="rect">
            <a:avLst/>
          </a:prstGeom>
          <a:solidFill>
            <a:schemeClr val="bg2">
              <a:alpha val="50000"/>
            </a:schemeClr>
          </a:solidFill>
        </p:spPr>
        <p:txBody>
          <a:bodyPr wrap="square" lIns="0" tIns="0" rIns="0" bIns="0" anchor="t" anchorCtr="0">
            <a:noAutofit/>
          </a:bodyPr>
          <a:lstStyle>
            <a:lvl1pPr marL="0" indent="0">
              <a:buNone/>
              <a:defRPr sz="3200" b="0" i="0" spc="133" baseline="0">
                <a:solidFill>
                  <a:schemeClr val="tx1"/>
                </a:solidFill>
                <a:latin typeface="+mj-lt"/>
                <a:cs typeface="Georgia"/>
              </a:defRPr>
            </a:lvl1pPr>
            <a:lvl2pPr marL="609585" indent="0">
              <a:buNone/>
              <a:defRPr b="1" i="0">
                <a:solidFill>
                  <a:srgbClr val="E4042C"/>
                </a:solidFill>
                <a:latin typeface="Arial"/>
                <a:cs typeface="Arial"/>
              </a:defRPr>
            </a:lvl2pPr>
            <a:lvl3pPr marL="1219170" indent="0">
              <a:buNone/>
              <a:defRPr b="1" i="0">
                <a:solidFill>
                  <a:srgbClr val="E4042C"/>
                </a:solidFill>
                <a:latin typeface="Arial"/>
                <a:cs typeface="Arial"/>
              </a:defRPr>
            </a:lvl3pPr>
            <a:lvl4pPr marL="1828754" indent="0">
              <a:buNone/>
              <a:defRPr b="1" i="0">
                <a:solidFill>
                  <a:srgbClr val="E4042C"/>
                </a:solidFill>
                <a:latin typeface="Arial"/>
                <a:cs typeface="Arial"/>
              </a:defRPr>
            </a:lvl4pPr>
            <a:lvl5pPr marL="2438339"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818896" y="3448174"/>
            <a:ext cx="5294037" cy="3187577"/>
          </a:xfrm>
          <a:prstGeom prst="rect">
            <a:avLst/>
          </a:prstGeom>
        </p:spPr>
        <p:txBody>
          <a:bodyPr lIns="0">
            <a:noAutofit/>
          </a:bodyPr>
          <a:lstStyle>
            <a:lvl1pPr marL="263993" indent="-263993">
              <a:spcBef>
                <a:spcPts val="400"/>
              </a:spcBef>
              <a:spcAft>
                <a:spcPts val="400"/>
              </a:spcAft>
              <a:buFont typeface="Lucida Grande"/>
              <a:buChar char="-"/>
              <a:defRPr sz="2400" b="0" i="0">
                <a:solidFill>
                  <a:schemeClr val="tx1"/>
                </a:solidFill>
                <a:latin typeface="Arial"/>
                <a:cs typeface="Arial"/>
              </a:defRPr>
            </a:lvl1pPr>
            <a:lvl2pPr marL="604785" indent="-283193">
              <a:spcBef>
                <a:spcPts val="400"/>
              </a:spcBef>
              <a:spcAft>
                <a:spcPts val="400"/>
              </a:spcAft>
              <a:buFont typeface="Lucida Grande"/>
              <a:buChar char="-"/>
              <a:defRPr sz="2400" b="0" i="0">
                <a:solidFill>
                  <a:schemeClr val="tx1"/>
                </a:solidFill>
                <a:latin typeface="Arial"/>
                <a:cs typeface="Arial"/>
              </a:defRPr>
            </a:lvl2pPr>
            <a:lvl3pPr marL="854379" indent="-211195">
              <a:spcBef>
                <a:spcPts val="400"/>
              </a:spcBef>
              <a:spcAft>
                <a:spcPts val="400"/>
              </a:spcAft>
              <a:buFont typeface="Lucida Grande"/>
              <a:buChar char="-"/>
              <a:defRPr sz="2400" b="0" i="0">
                <a:solidFill>
                  <a:schemeClr val="tx1"/>
                </a:solidFill>
                <a:latin typeface="Arial"/>
                <a:cs typeface="Arial"/>
              </a:defRPr>
            </a:lvl3pPr>
            <a:lvl4pPr>
              <a:defRPr sz="2400" b="0" i="0">
                <a:solidFill>
                  <a:schemeClr val="tx1"/>
                </a:solidFill>
                <a:latin typeface="Arial"/>
                <a:cs typeface="Arial"/>
              </a:defRPr>
            </a:lvl4pPr>
            <a:lvl5pPr>
              <a:defRPr sz="24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6096000" y="1602318"/>
            <a:ext cx="6096000" cy="4754033"/>
          </a:xfrm>
          <a:prstGeom prst="rect">
            <a:avLst/>
          </a:prstGeom>
          <a:solidFill>
            <a:schemeClr val="tx2">
              <a:lumMod val="20000"/>
              <a:lumOff val="80000"/>
            </a:scheme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96" y="467283"/>
            <a:ext cx="10554208" cy="824992"/>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0670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D785138-12A3-824C-B70C-A90B28B16EE7}"/>
              </a:ext>
            </a:extLst>
          </p:cNvPr>
          <p:cNvSpPr>
            <a:spLocks noGrp="1"/>
          </p:cNvSpPr>
          <p:nvPr>
            <p:ph idx="1"/>
          </p:nvPr>
        </p:nvSpPr>
        <p:spPr>
          <a:xfrm>
            <a:off x="1903142" y="1476058"/>
            <a:ext cx="4947729" cy="4351338"/>
          </a:xfrm>
        </p:spPr>
        <p:txBody>
          <a:bodyPr/>
          <a:lstStyle>
            <a:lvl1pPr>
              <a:defRPr sz="2400" baseline="0"/>
            </a:lvl1pPr>
            <a:lvl2pPr>
              <a:defRPr sz="2200" baseline="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A2159291-450D-CE41-827C-E382C187C568}"/>
              </a:ext>
            </a:extLst>
          </p:cNvPr>
          <p:cNvSpPr>
            <a:spLocks noGrp="1"/>
          </p:cNvSpPr>
          <p:nvPr>
            <p:ph idx="13"/>
          </p:nvPr>
        </p:nvSpPr>
        <p:spPr>
          <a:xfrm>
            <a:off x="7000868" y="1476058"/>
            <a:ext cx="4947729" cy="4351338"/>
          </a:xfrm>
        </p:spPr>
        <p:txBody>
          <a:bodyPr/>
          <a:lstStyle>
            <a:lvl1pPr>
              <a:defRPr sz="2400" baseline="0"/>
            </a:lvl1pPr>
            <a:lvl2pPr>
              <a:defRPr sz="2200" baseline="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3" name="Picture 12" descr="A close up of a logo&#10;&#10;Description automatically generated">
            <a:extLst>
              <a:ext uri="{FF2B5EF4-FFF2-40B4-BE49-F238E27FC236}">
                <a16:creationId xmlns:a16="http://schemas.microsoft.com/office/drawing/2014/main" id="{949FB0B3-8814-2146-8057-A0B36262A3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709" y="145586"/>
            <a:ext cx="1434981" cy="519721"/>
          </a:xfrm>
          <a:prstGeom prst="rect">
            <a:avLst/>
          </a:prstGeom>
        </p:spPr>
      </p:pic>
      <p:sp>
        <p:nvSpPr>
          <p:cNvPr id="16" name="Title 1">
            <a:extLst>
              <a:ext uri="{FF2B5EF4-FFF2-40B4-BE49-F238E27FC236}">
                <a16:creationId xmlns:a16="http://schemas.microsoft.com/office/drawing/2014/main" id="{C9D2645D-9454-3544-B745-E60961D4DA98}"/>
              </a:ext>
            </a:extLst>
          </p:cNvPr>
          <p:cNvSpPr>
            <a:spLocks noGrp="1"/>
          </p:cNvSpPr>
          <p:nvPr>
            <p:ph type="title"/>
          </p:nvPr>
        </p:nvSpPr>
        <p:spPr>
          <a:xfrm>
            <a:off x="1910281" y="166103"/>
            <a:ext cx="9443519" cy="965578"/>
          </a:xfrm>
          <a:prstGeom prst="rect">
            <a:avLst/>
          </a:prstGeom>
        </p:spPr>
        <p:txBody>
          <a:bodyPr anchor="ctr" anchorCtr="0"/>
          <a:lstStyle/>
          <a:p>
            <a:r>
              <a:rPr lang="en-GB" dirty="0"/>
              <a:t>Click to edit Master title style</a:t>
            </a:r>
            <a:endParaRPr lang="en-US" dirty="0"/>
          </a:p>
        </p:txBody>
      </p:sp>
      <p:cxnSp>
        <p:nvCxnSpPr>
          <p:cNvPr id="17" name="Straight Connector 16">
            <a:extLst>
              <a:ext uri="{FF2B5EF4-FFF2-40B4-BE49-F238E27FC236}">
                <a16:creationId xmlns:a16="http://schemas.microsoft.com/office/drawing/2014/main" id="{5BAA70CF-1F8D-B34D-AD8F-C86BF5A25185}"/>
              </a:ext>
            </a:extLst>
          </p:cNvPr>
          <p:cNvCxnSpPr>
            <a:cxnSpLocks/>
          </p:cNvCxnSpPr>
          <p:nvPr userDrawn="1"/>
        </p:nvCxnSpPr>
        <p:spPr>
          <a:xfrm flipH="1">
            <a:off x="120709" y="1108682"/>
            <a:ext cx="116216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13E3564-F740-5549-996E-B0439E0EFBFA}"/>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1878579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505885"/>
            <a:ext cx="112606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sp>
        <p:nvSpPr>
          <p:cNvPr id="8" name="Content Placeholder 7"/>
          <p:cNvSpPr>
            <a:spLocks noGrp="1"/>
          </p:cNvSpPr>
          <p:nvPr>
            <p:ph sz="quarter" idx="11"/>
          </p:nvPr>
        </p:nvSpPr>
        <p:spPr>
          <a:xfrm>
            <a:off x="457200" y="1219202"/>
            <a:ext cx="11260667" cy="4080933"/>
          </a:xfrm>
          <a:prstGeom prst="rect">
            <a:avLst/>
          </a:prstGeom>
        </p:spPr>
        <p:txBody>
          <a:bodyPr lIns="0"/>
          <a:lstStyle>
            <a:lvl1pPr marL="215995" indent="-215995">
              <a:spcBef>
                <a:spcPts val="400"/>
              </a:spcBef>
              <a:spcAft>
                <a:spcPts val="400"/>
              </a:spcAft>
              <a:buFont typeface="Lucida Grande"/>
              <a:buChar char="-"/>
              <a:defRPr sz="2400">
                <a:latin typeface="+mj-lt"/>
              </a:defRPr>
            </a:lvl1pPr>
            <a:lvl2pPr marL="556786" indent="-283193">
              <a:spcBef>
                <a:spcPts val="400"/>
              </a:spcBef>
              <a:spcAft>
                <a:spcPts val="400"/>
              </a:spcAft>
              <a:buFont typeface="Lucida Grande"/>
              <a:buChar char="-"/>
              <a:defRPr sz="2400">
                <a:latin typeface="+mj-lt"/>
              </a:defRPr>
            </a:lvl2pPr>
            <a:lvl3pPr marL="758381" indent="-211195">
              <a:spcBef>
                <a:spcPts val="400"/>
              </a:spcBef>
              <a:spcAft>
                <a:spcPts val="400"/>
              </a:spcAft>
              <a:buFont typeface="Lucida Grande"/>
              <a:buChar char="-"/>
              <a:defRPr sz="2400">
                <a:latin typeface="+mj-lt"/>
              </a:defRPr>
            </a:lvl3pPr>
            <a:lvl4pPr marL="1031974" indent="-211195">
              <a:spcBef>
                <a:spcPts val="400"/>
              </a:spcBef>
              <a:spcAft>
                <a:spcPts val="400"/>
              </a:spcAft>
              <a:buFont typeface="Lucida Grande"/>
              <a:buChar char="-"/>
              <a:defRPr sz="2400">
                <a:latin typeface="+mj-lt"/>
              </a:defRPr>
            </a:lvl4pPr>
            <a:lvl5pPr marL="1257569" indent="-211195">
              <a:spcBef>
                <a:spcPts val="400"/>
              </a:spcBef>
              <a:spcAft>
                <a:spcPts val="400"/>
              </a:spcAft>
              <a:buFont typeface="Lucida Grande"/>
              <a:buChar char="-"/>
              <a:defRPr sz="24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3467"/>
            <a:ext cx="11261344" cy="703072"/>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12833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505885"/>
            <a:ext cx="11260667" cy="574516"/>
          </a:xfrm>
          <a:prstGeom prst="rect">
            <a:avLst/>
          </a:prstGeom>
        </p:spPr>
        <p:txBody>
          <a:bodyPr vert="horz" wrap="square" lIns="0" tIns="0" rIns="0" bIns="0">
            <a:spAutoFit/>
          </a:bodyPr>
          <a:lstStyle>
            <a:lvl1pPr algn="l">
              <a:defRPr sz="3733"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3467"/>
            <a:ext cx="11261344" cy="703072"/>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9302579" y="6356351"/>
            <a:ext cx="2743200" cy="365125"/>
          </a:xfrm>
          <a:prstGeom prst="rect">
            <a:avLst/>
          </a:prstGeom>
        </p:spPr>
        <p:txBody>
          <a:bodyPr vert="horz" lIns="91440" tIns="45720" rIns="91440" bIns="4572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25068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BEB85-DC90-48A4-B937-74779B91C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98A75B-6F5F-42CB-9379-BCE6C3C3B5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EAE414-0C5B-4363-8E73-188424F0CBEE}"/>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7E0894F2-9B46-4DD3-A8A0-BDCAEEC911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F16AA4-D604-4036-A426-5A6C25EEBFBD}"/>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4135146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1360-7829-4172-A105-12D0EA17CE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521F28-067F-4D7D-9FB7-CF9A8C39E8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B87CD-A1B3-4F2B-A3C0-E653A5D7DE10}"/>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F3843324-36A2-48A3-A1FE-DFE786453A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7AE6DD-7BF9-43F4-AF1B-BC74852A3194}"/>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920142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BA0B-A21F-496B-AF1A-A263F7225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5A82D6-D356-4557-9556-6820DC86E1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9E6E71-0E41-41FF-B474-37CFB1CE4167}"/>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ABF6B2C3-B9A1-46DF-B8B2-7BE6716169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EF810-AF04-48C8-99C1-2A4916E93054}"/>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245173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DE3F-AC05-454A-B964-DDE19CB9EF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391B5A-3A20-44AF-8D09-1B4351C1C2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00EC1C-8A80-4478-98B4-23F6217188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DFF2E6-5FAC-4130-8993-4601D08A1574}"/>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6" name="Footer Placeholder 5">
            <a:extLst>
              <a:ext uri="{FF2B5EF4-FFF2-40B4-BE49-F238E27FC236}">
                <a16:creationId xmlns:a16="http://schemas.microsoft.com/office/drawing/2014/main" id="{9923829F-C1EE-4621-9E7B-AFFFC3E8DE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73C14F-EE44-4895-9159-6CF16AA86DD3}"/>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13635044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1B95-8094-49C7-9E38-6F9353A6B2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ED5C9E-E54B-41C5-8C2E-156420304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C23CF2-4BAC-4444-97DE-EA273A1918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03DEDD-F9C8-4881-8A80-54E6B05C1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FF7422-2FF8-44D6-8B3A-B24575B9C9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7B2C20-2CE7-4160-B907-B7002E87A448}"/>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8" name="Footer Placeholder 7">
            <a:extLst>
              <a:ext uri="{FF2B5EF4-FFF2-40B4-BE49-F238E27FC236}">
                <a16:creationId xmlns:a16="http://schemas.microsoft.com/office/drawing/2014/main" id="{D2DC4372-DD1A-4504-994E-7BBC57A531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2C3B44-275F-4712-81B9-0A11C433CEB5}"/>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3289462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E223-DAD7-4D97-A2E3-BD20BF18D4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F9F80-EC56-45B6-929C-AF0C914CD1E9}"/>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4" name="Footer Placeholder 3">
            <a:extLst>
              <a:ext uri="{FF2B5EF4-FFF2-40B4-BE49-F238E27FC236}">
                <a16:creationId xmlns:a16="http://schemas.microsoft.com/office/drawing/2014/main" id="{D8CCD65C-ED8D-44FA-981B-A8657C69A94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6EF35F-8CE2-425A-97AC-D5BAE468613D}"/>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1319317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AD851-3287-425B-827F-FD6A9C5B657B}"/>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3" name="Footer Placeholder 2">
            <a:extLst>
              <a:ext uri="{FF2B5EF4-FFF2-40B4-BE49-F238E27FC236}">
                <a16:creationId xmlns:a16="http://schemas.microsoft.com/office/drawing/2014/main" id="{E96A75A1-44B6-4050-8B36-2052B34A6E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7AE87F-9163-4D25-9B2E-86A9C51248E9}"/>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3442527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2C36-ED59-4332-AD73-928B2BD23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F531C6-ABD9-4E22-83F6-4B155F5188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711433B-BCF3-4CBD-A551-D9ECDEDC6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9BB655-3AC9-4227-AE5F-16B694FB98F8}"/>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6" name="Footer Placeholder 5">
            <a:extLst>
              <a:ext uri="{FF2B5EF4-FFF2-40B4-BE49-F238E27FC236}">
                <a16:creationId xmlns:a16="http://schemas.microsoft.com/office/drawing/2014/main" id="{665F2488-8946-4692-86E6-3735CC3524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DCEED7-1BDD-4E1D-89B2-22363EDC53DF}"/>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92686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CC73-1BF4-604A-95BB-8F3BC361BAD0}"/>
              </a:ext>
            </a:extLst>
          </p:cNvPr>
          <p:cNvSpPr>
            <a:spLocks noGrp="1"/>
          </p:cNvSpPr>
          <p:nvPr>
            <p:ph type="title"/>
          </p:nvPr>
        </p:nvSpPr>
        <p:spPr>
          <a:xfrm>
            <a:off x="831850" y="1709738"/>
            <a:ext cx="10515600" cy="2852737"/>
          </a:xfrm>
          <a:prstGeom prst="rect">
            <a:avLst/>
          </a:prstGeom>
        </p:spPr>
        <p:txBody>
          <a:bodyPr anchor="b">
            <a:normAutofit/>
          </a:bodyPr>
          <a:lstStyle>
            <a:lvl1pPr>
              <a:defRPr sz="4500" baseline="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96C83A1-5E39-8E45-8804-DDB11D740C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Slide Number Placeholder 5">
            <a:extLst>
              <a:ext uri="{FF2B5EF4-FFF2-40B4-BE49-F238E27FC236}">
                <a16:creationId xmlns:a16="http://schemas.microsoft.com/office/drawing/2014/main" id="{DC222AC9-8645-B346-9CA3-05D2E85C73CC}"/>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2888258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3F5E-287E-475A-BBB4-0CD60F990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CF2C3B-EEC2-4C91-B7B9-18FB30CB6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B69B7F-5DF1-4FE2-B1FF-B1C73F5B9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71640-EB06-480B-BC84-0EEC1B1E98D8}"/>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6" name="Footer Placeholder 5">
            <a:extLst>
              <a:ext uri="{FF2B5EF4-FFF2-40B4-BE49-F238E27FC236}">
                <a16:creationId xmlns:a16="http://schemas.microsoft.com/office/drawing/2014/main" id="{CCD74486-317D-481F-A2CA-469572C322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93C2FB-B37B-434C-B9C0-32F4D49A61DD}"/>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355558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BE69-9BBB-4299-B55E-37A3F6ECC1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1CC5ED-D781-4951-9CFB-6B0E22B5C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9385EB-3657-4BBC-A851-9DF2EF6FFA34}"/>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C4287776-60F0-4115-BD73-52008B907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E17BE-7C94-4560-BFFE-43248B9B66D0}"/>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4093265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DBB2E-FAD1-4477-819E-B6EFD2740B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D221B-7BBA-436A-98CE-051FB8197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6F3CB-7225-427D-B4C0-5EB71C8BC05E}"/>
              </a:ext>
            </a:extLst>
          </p:cNvPr>
          <p:cNvSpPr>
            <a:spLocks noGrp="1"/>
          </p:cNvSpPr>
          <p:nvPr>
            <p:ph type="dt" sz="half" idx="10"/>
          </p:nvPr>
        </p:nvSpPr>
        <p:spPr/>
        <p:txBody>
          <a:body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F06520B9-2E7B-4DCD-BF9F-618309E27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96746B-FFCC-43CA-8102-2F51FCBA6AE5}"/>
              </a:ext>
            </a:extLst>
          </p:cNvPr>
          <p:cNvSpPr>
            <a:spLocks noGrp="1"/>
          </p:cNvSpPr>
          <p:nvPr>
            <p:ph type="sldNum" sz="quarter" idx="12"/>
          </p:nvPr>
        </p:nvSpPr>
        <p:spPr/>
        <p:txBody>
          <a:bodyPr/>
          <a:lstStyle/>
          <a:p>
            <a:fld id="{BD1FB64C-5CBE-4BB5-A849-6BB16FCF1E27}" type="slidenum">
              <a:rPr lang="en-GB" smtClean="0"/>
              <a:t>‹#›</a:t>
            </a:fld>
            <a:endParaRPr lang="en-GB"/>
          </a:p>
        </p:txBody>
      </p:sp>
    </p:spTree>
    <p:extLst>
      <p:ext uri="{BB962C8B-B14F-4D97-AF65-F5344CB8AC3E}">
        <p14:creationId xmlns:p14="http://schemas.microsoft.com/office/powerpoint/2010/main" val="4084793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7B1441-0916-4E1C-8903-F5753C315E2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2179831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7B1441-0916-4E1C-8903-F5753C315E2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1076554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7B1441-0916-4E1C-8903-F5753C315E2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3765169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7B1441-0916-4E1C-8903-F5753C315E2E}"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27207334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7B1441-0916-4E1C-8903-F5753C315E2E}" type="datetimeFigureOut">
              <a:rPr lang="en-GB" smtClean="0"/>
              <a:t>29/10/2021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1963013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7B1441-0916-4E1C-8903-F5753C315E2E}" type="datetimeFigureOut">
              <a:rPr lang="en-GB" smtClean="0"/>
              <a:t>29/10/2021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4046571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B1441-0916-4E1C-8903-F5753C315E2E}" type="datetimeFigureOut">
              <a:rPr lang="en-GB" smtClean="0"/>
              <a:t>29/10/2021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233224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552A-63A6-1C41-BCA4-1E2C2AAD1D43}"/>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561931-0677-CC42-847E-584C4D42B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F0834E-E48E-944C-B872-E6F9F99618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9135E93-5EF1-FD4C-A967-492D70347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AF9E41-D6A9-8D42-9FAA-9541786533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312271BC-BE70-B649-978E-6B9794C74D9F}"/>
              </a:ext>
            </a:extLst>
          </p:cNvPr>
          <p:cNvSpPr>
            <a:spLocks noGrp="1"/>
          </p:cNvSpPr>
          <p:nvPr>
            <p:ph type="sldNum" sz="quarter" idx="10"/>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17654733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B1441-0916-4E1C-8903-F5753C315E2E}"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3963547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B1441-0916-4E1C-8903-F5753C315E2E}" type="datetimeFigureOut">
              <a:rPr lang="en-GB" smtClean="0"/>
              <a:t>29/10/2021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740546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7B1441-0916-4E1C-8903-F5753C315E2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1765321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7B1441-0916-4E1C-8903-F5753C315E2E}" type="datetimeFigureOut">
              <a:rPr lang="en-GB" smtClean="0"/>
              <a:t>29/10/2021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88288-4B23-4068-AAFB-DFE3916CC947}" type="slidenum">
              <a:rPr lang="en-GB" smtClean="0"/>
              <a:t>‹#›</a:t>
            </a:fld>
            <a:endParaRPr lang="en-GB"/>
          </a:p>
        </p:txBody>
      </p:sp>
    </p:spTree>
    <p:extLst>
      <p:ext uri="{BB962C8B-B14F-4D97-AF65-F5344CB8AC3E}">
        <p14:creationId xmlns:p14="http://schemas.microsoft.com/office/powerpoint/2010/main" val="6145188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37815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50833" y="4469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b="1">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7" name="Google Shape;37;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142100"/>
            <a:ext cx="2562867" cy="1701933"/>
          </a:xfrm>
          <a:prstGeom prst="rect">
            <a:avLst/>
          </a:prstGeom>
          <a:noFill/>
          <a:ln>
            <a:noFill/>
          </a:ln>
        </p:spPr>
      </p:pic>
    </p:spTree>
    <p:extLst>
      <p:ext uri="{BB962C8B-B14F-4D97-AF65-F5344CB8AC3E}">
        <p14:creationId xmlns:p14="http://schemas.microsoft.com/office/powerpoint/2010/main" val="131795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clrChange>
              <a:clrFrom>
                <a:srgbClr val="394BA1"/>
              </a:clrFrom>
              <a:clrTo>
                <a:srgbClr val="394BA1">
                  <a:alpha val="0"/>
                </a:srgbClr>
              </a:clrTo>
            </a:clrChange>
            <a:alphaModFix/>
          </a:blip>
          <a:stretch>
            <a:fillRect/>
          </a:stretch>
        </p:blipFill>
        <p:spPr>
          <a:xfrm>
            <a:off x="0" y="0"/>
            <a:ext cx="12192000" cy="6858000"/>
          </a:xfrm>
          <a:prstGeom prst="rect">
            <a:avLst/>
          </a:prstGeom>
          <a:noFill/>
          <a:ln>
            <a:noFill/>
          </a:ln>
        </p:spPr>
      </p:pic>
      <p:sp>
        <p:nvSpPr>
          <p:cNvPr id="11" name="Google Shape;11;p2"/>
          <p:cNvSpPr/>
          <p:nvPr/>
        </p:nvSpPr>
        <p:spPr>
          <a:xfrm>
            <a:off x="2087400" y="1666067"/>
            <a:ext cx="8017200" cy="336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12" name="Google Shape;12;p2"/>
          <p:cNvSpPr txBox="1">
            <a:spLocks noGrp="1"/>
          </p:cNvSpPr>
          <p:nvPr>
            <p:ph type="ctrTitle"/>
          </p:nvPr>
        </p:nvSpPr>
        <p:spPr>
          <a:xfrm>
            <a:off x="2419100" y="1876267"/>
            <a:ext cx="7190800" cy="2736800"/>
          </a:xfrm>
          <a:prstGeom prst="rect">
            <a:avLst/>
          </a:prstGeom>
        </p:spPr>
        <p:txBody>
          <a:bodyPr spcFirstLastPara="1" wrap="square" lIns="91425" tIns="91425" rIns="91425" bIns="91425" anchor="t" anchorCtr="0">
            <a:noAutofit/>
          </a:bodyPr>
          <a:lstStyle>
            <a:lvl1pPr lvl="0">
              <a:spcBef>
                <a:spcPts val="0"/>
              </a:spcBef>
              <a:spcAft>
                <a:spcPts val="0"/>
              </a:spcAft>
              <a:buSzPts val="4400"/>
              <a:buFont typeface="Helvetica Neue"/>
              <a:buNone/>
              <a:defRPr sz="5867" b="1">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419100" y="3812267"/>
            <a:ext cx="72824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666666"/>
              </a:buClr>
              <a:buSzPts val="2700"/>
              <a:buFont typeface="Helvetica Neue"/>
              <a:buNone/>
              <a:defRPr sz="3600">
                <a:solidFill>
                  <a:srgbClr val="666666"/>
                </a:solidFill>
                <a:latin typeface="Rubik" panose="020B0604020202020204" charset="-79"/>
                <a:ea typeface="Rubik" panose="020B0604020202020204" charset="-79"/>
                <a:cs typeface="Rubik" panose="020B0604020202020204" charset="-79"/>
                <a:sym typeface="Helvetica Neue"/>
              </a:defRPr>
            </a:lvl1pPr>
            <a:lvl2pPr lvl="1">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2pPr>
            <a:lvl3pPr lvl="2">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3pPr>
            <a:lvl4pPr lvl="3">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4pPr>
            <a:lvl5pPr lvl="4">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5pPr>
            <a:lvl6pPr lvl="5">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6pPr>
            <a:lvl7pPr lvl="6">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7pPr>
            <a:lvl8pPr lvl="7">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8pPr>
            <a:lvl9pPr lvl="8">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15" name="Google Shape;15;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42713273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2" name="Google Shape;42;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142100"/>
            <a:ext cx="2562867" cy="1701933"/>
          </a:xfrm>
          <a:prstGeom prst="rect">
            <a:avLst/>
          </a:prstGeom>
          <a:noFill/>
          <a:ln>
            <a:noFill/>
          </a:ln>
        </p:spPr>
      </p:pic>
    </p:spTree>
    <p:extLst>
      <p:ext uri="{BB962C8B-B14F-4D97-AF65-F5344CB8AC3E}">
        <p14:creationId xmlns:p14="http://schemas.microsoft.com/office/powerpoint/2010/main" val="24959467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 name="Google Shape;4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000000"/>
              </a:buClr>
              <a:buSzPts val="4800"/>
              <a:buFont typeface="Helvetica Neue"/>
              <a:buNone/>
              <a:defRPr sz="6400" b="1">
                <a:solidFill>
                  <a:srgbClr val="000000"/>
                </a:solidFill>
                <a:latin typeface="Rubik" panose="020B0604020202020204" charset="-79"/>
                <a:ea typeface="Rubik" panose="020B0604020202020204" charset="-79"/>
                <a:cs typeface="Rubik" panose="020B0604020202020204" charset="-79"/>
                <a:sym typeface="Helvetica Neue"/>
              </a:defRPr>
            </a:lvl1pPr>
            <a:lvl2pPr lvl="1">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2pPr>
            <a:lvl3pPr lvl="2">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3pPr>
            <a:lvl4pPr lvl="3">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4pPr>
            <a:lvl5pPr lvl="4">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5pPr>
            <a:lvl6pPr lvl="5">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6pPr>
            <a:lvl7pPr lvl="6">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7pPr>
            <a:lvl8pPr lvl="7">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8pPr>
            <a:lvl9pPr lvl="8">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9pPr>
          </a:lstStyle>
          <a:p>
            <a:endParaRPr/>
          </a:p>
        </p:txBody>
      </p:sp>
      <p:sp>
        <p:nvSpPr>
          <p:cNvPr id="46" name="Google Shape;4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7" name="Google Shape;4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4236978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167"/>
            <a:ext cx="12192000" cy="6858000"/>
          </a:xfrm>
          <a:prstGeom prst="rect">
            <a:avLst/>
          </a:prstGeom>
          <a:noFill/>
          <a:ln>
            <a:noFill/>
          </a:ln>
        </p:spPr>
      </p:pic>
      <p:sp>
        <p:nvSpPr>
          <p:cNvPr id="50" name="Google Shape;50;p9"/>
          <p:cNvSpPr/>
          <p:nvPr/>
        </p:nvSpPr>
        <p:spPr>
          <a:xfrm>
            <a:off x="315433" y="4205533"/>
            <a:ext cx="5592000" cy="2174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1" name="Google Shape;51;p9"/>
          <p:cNvSpPr/>
          <p:nvPr/>
        </p:nvSpPr>
        <p:spPr>
          <a:xfrm>
            <a:off x="6172367" y="244367"/>
            <a:ext cx="5710800" cy="6170400"/>
          </a:xfrm>
          <a:prstGeom prst="rect">
            <a:avLst/>
          </a:prstGeom>
          <a:solidFill>
            <a:srgbClr val="FFFFFF">
              <a:alpha val="83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2" name="Google Shape;52;p9"/>
          <p:cNvSpPr txBox="1">
            <a:spLocks noGrp="1"/>
          </p:cNvSpPr>
          <p:nvPr>
            <p:ph type="title"/>
          </p:nvPr>
        </p:nvSpPr>
        <p:spPr>
          <a:xfrm>
            <a:off x="414633" y="4203133"/>
            <a:ext cx="5393600" cy="1976400"/>
          </a:xfrm>
          <a:prstGeom prst="rect">
            <a:avLst/>
          </a:prstGeom>
        </p:spPr>
        <p:txBody>
          <a:bodyPr spcFirstLastPara="1" wrap="square" lIns="91425" tIns="91425" rIns="91425" bIns="91425" anchor="t" anchorCtr="0">
            <a:noAutofit/>
          </a:bodyPr>
          <a:lstStyle>
            <a:lvl1pPr lvl="0">
              <a:spcBef>
                <a:spcPts val="0"/>
              </a:spcBef>
              <a:spcAft>
                <a:spcPts val="0"/>
              </a:spcAft>
              <a:buClr>
                <a:srgbClr val="000000"/>
              </a:buClr>
              <a:buSzPts val="3500"/>
              <a:buNone/>
              <a:defRPr sz="4667" b="1">
                <a:solidFill>
                  <a:srgbClr val="000000"/>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414633" y="56566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434343"/>
              </a:buClr>
              <a:buSzPts val="2100"/>
              <a:buNone/>
              <a:defRPr sz="2800">
                <a:solidFill>
                  <a:srgbClr val="434343"/>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body" idx="2"/>
          </p:nvPr>
        </p:nvSpPr>
        <p:spPr>
          <a:xfrm>
            <a:off x="6469767" y="568333"/>
            <a:ext cx="5116000" cy="54800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000000"/>
              </a:buClr>
              <a:buSzPts val="1800"/>
              <a:buChar char="●"/>
              <a:defRPr>
                <a:solidFill>
                  <a:srgbClr val="000000"/>
                </a:solidFill>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55" name="Google Shape;5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6" name="Google Shape;56;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602" y="-101766"/>
            <a:ext cx="1936065" cy="1985601"/>
          </a:xfrm>
          <a:prstGeom prst="rect">
            <a:avLst/>
          </a:prstGeom>
          <a:noFill/>
          <a:ln>
            <a:noFill/>
          </a:ln>
        </p:spPr>
      </p:pic>
    </p:spTree>
    <p:extLst>
      <p:ext uri="{BB962C8B-B14F-4D97-AF65-F5344CB8AC3E}">
        <p14:creationId xmlns:p14="http://schemas.microsoft.com/office/powerpoint/2010/main" val="160791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65C4-3A68-1141-AC3A-291701CF4A55}"/>
              </a:ext>
            </a:extLst>
          </p:cNvPr>
          <p:cNvSpPr>
            <a:spLocks noGrp="1"/>
          </p:cNvSpPr>
          <p:nvPr>
            <p:ph type="title"/>
          </p:nvPr>
        </p:nvSpPr>
        <p:spPr>
          <a:xfrm>
            <a:off x="2780522" y="365125"/>
            <a:ext cx="8573278" cy="1325563"/>
          </a:xfrm>
          <a:prstGeom prst="rect">
            <a:avLst/>
          </a:prstGeom>
        </p:spPr>
        <p:txBody>
          <a:bodyPr/>
          <a:lstStyle/>
          <a:p>
            <a:r>
              <a:rPr lang="en-GB"/>
              <a:t>Click to edit Master title style</a:t>
            </a:r>
            <a:endParaRPr lang="en-US"/>
          </a:p>
        </p:txBody>
      </p:sp>
      <p:sp>
        <p:nvSpPr>
          <p:cNvPr id="6" name="Slide Number Placeholder 5">
            <a:extLst>
              <a:ext uri="{FF2B5EF4-FFF2-40B4-BE49-F238E27FC236}">
                <a16:creationId xmlns:a16="http://schemas.microsoft.com/office/drawing/2014/main" id="{3AA9106A-1066-B94A-9EC4-CE76A894C706}"/>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122617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557402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pic>
        <p:nvPicPr>
          <p:cNvPr id="61" name="Google Shape;61;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Font typeface="Helvetica Neue"/>
              <a:buNone/>
              <a:defRPr sz="16000" b="1">
                <a:solidFill>
                  <a:srgbClr val="FFFFFF"/>
                </a:solidFill>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3" name="Google Shape;6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rgbClr val="FFFFFF"/>
              </a:buClr>
              <a:buSzPts val="1800"/>
              <a:buFont typeface="Helvetica Neue"/>
              <a:buChar char="●"/>
              <a:defRPr b="1">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2pPr>
            <a:lvl3pPr marL="1828754" lvl="2"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3pPr>
            <a:lvl4pPr marL="2438339" lvl="3"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4pPr>
            <a:lvl5pPr marL="3047924" lvl="4"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5pPr>
            <a:lvl6pPr marL="3657509" lvl="5"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6pPr>
            <a:lvl7pPr marL="4267093" lvl="6"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7pPr>
            <a:lvl8pPr marL="4876678" lvl="7"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8pPr>
            <a:lvl9pPr marL="5486263" lvl="8" indent="-423323" algn="ctr">
              <a:spcBef>
                <a:spcPts val="2133"/>
              </a:spcBef>
              <a:spcAft>
                <a:spcPts val="2133"/>
              </a:spcAft>
              <a:buClr>
                <a:srgbClr val="FFFFFF"/>
              </a:buClr>
              <a:buSzPts val="1400"/>
              <a:buFont typeface="Helvetica Neue"/>
              <a:buChar char="■"/>
              <a:defRPr b="1">
                <a:solidFill>
                  <a:srgbClr val="FFFFFF"/>
                </a:solidFill>
                <a:latin typeface="Helvetica Neue"/>
                <a:ea typeface="Helvetica Neue"/>
                <a:cs typeface="Helvetica Neue"/>
                <a:sym typeface="Helvetica Neue"/>
              </a:defRPr>
            </a:lvl9pPr>
          </a:lstStyle>
          <a:p>
            <a:endParaRPr/>
          </a:p>
        </p:txBody>
      </p:sp>
      <p:sp>
        <p:nvSpPr>
          <p:cNvPr id="64" name="Google Shape;6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5" name="Google Shape;6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2408137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solidFill>
          <a:srgbClr val="FFFFFF"/>
        </a:solidFill>
        <a:effectLst/>
      </p:bgPr>
    </p:bg>
    <p:spTree>
      <p:nvGrpSpPr>
        <p:cNvPr id="1" name="Shape 253"/>
        <p:cNvGrpSpPr/>
        <p:nvPr/>
      </p:nvGrpSpPr>
      <p:grpSpPr>
        <a:xfrm>
          <a:off x="0" y="0"/>
          <a:ext cx="0" cy="0"/>
          <a:chOff x="0" y="0"/>
          <a:chExt cx="0" cy="0"/>
        </a:xfrm>
      </p:grpSpPr>
      <p:sp>
        <p:nvSpPr>
          <p:cNvPr id="254" name="Google Shape;254;p51"/>
          <p:cNvSpPr txBox="1">
            <a:spLocks noGrp="1"/>
          </p:cNvSpPr>
          <p:nvPr>
            <p:ph type="title"/>
          </p:nvPr>
        </p:nvSpPr>
        <p:spPr>
          <a:xfrm>
            <a:off x="415600" y="436000"/>
            <a:ext cx="8133600" cy="10076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000"/>
              <a:buFont typeface="Arial"/>
              <a:buNone/>
              <a:defRPr sz="4000" b="1">
                <a:solidFill>
                  <a:srgbClr val="000000"/>
                </a:solidFill>
              </a:defRPr>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255" name="Google Shape;255;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pic>
        <p:nvPicPr>
          <p:cNvPr id="256" name="Google Shape;256;p5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9914268" y="-107798"/>
            <a:ext cx="2336200" cy="1551401"/>
          </a:xfrm>
          <a:prstGeom prst="rect">
            <a:avLst/>
          </a:prstGeom>
          <a:noFill/>
          <a:ln>
            <a:noFill/>
          </a:ln>
        </p:spPr>
      </p:pic>
    </p:spTree>
    <p:extLst>
      <p:ext uri="{BB962C8B-B14F-4D97-AF65-F5344CB8AC3E}">
        <p14:creationId xmlns:p14="http://schemas.microsoft.com/office/powerpoint/2010/main" val="2409717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50841258"/>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70491285"/>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3A4CA0"/>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2438400" y="0"/>
            <a:ext cx="12192000" cy="6858000"/>
          </a:xfrm>
          <a:prstGeom prst="rect">
            <a:avLst/>
          </a:prstGeom>
          <a:noFill/>
          <a:ln>
            <a:noFill/>
          </a:ln>
        </p:spPr>
      </p:pic>
      <p:sp>
        <p:nvSpPr>
          <p:cNvPr id="23" name="Google Shape;23;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26" name="Google Shape;26;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2621474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3A4CA0"/>
        </a:solid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50833" y="4469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b="1">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37" name="Google Shape;37;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142100"/>
            <a:ext cx="2562867" cy="1701933"/>
          </a:xfrm>
          <a:prstGeom prst="rect">
            <a:avLst/>
          </a:prstGeom>
          <a:noFill/>
          <a:ln>
            <a:noFill/>
          </a:ln>
        </p:spPr>
      </p:pic>
    </p:spTree>
    <p:extLst>
      <p:ext uri="{BB962C8B-B14F-4D97-AF65-F5344CB8AC3E}">
        <p14:creationId xmlns:p14="http://schemas.microsoft.com/office/powerpoint/2010/main" val="3818923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3A4CA0"/>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2" name="Google Shape;42;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5142100"/>
            <a:ext cx="2562867" cy="1701933"/>
          </a:xfrm>
          <a:prstGeom prst="rect">
            <a:avLst/>
          </a:prstGeom>
          <a:noFill/>
          <a:ln>
            <a:noFill/>
          </a:ln>
        </p:spPr>
      </p:pic>
    </p:spTree>
    <p:extLst>
      <p:ext uri="{BB962C8B-B14F-4D97-AF65-F5344CB8AC3E}">
        <p14:creationId xmlns:p14="http://schemas.microsoft.com/office/powerpoint/2010/main" val="2775498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 name="Google Shape;4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000000"/>
              </a:buClr>
              <a:buSzPts val="4800"/>
              <a:buFont typeface="Helvetica Neue"/>
              <a:buNone/>
              <a:defRPr sz="6400" b="1">
                <a:solidFill>
                  <a:srgbClr val="000000"/>
                </a:solidFill>
                <a:latin typeface="Rubik" panose="020B0604020202020204" charset="-79"/>
                <a:ea typeface="Rubik" panose="020B0604020202020204" charset="-79"/>
                <a:cs typeface="Rubik" panose="020B0604020202020204" charset="-79"/>
                <a:sym typeface="Helvetica Neue"/>
              </a:defRPr>
            </a:lvl1pPr>
            <a:lvl2pPr lvl="1">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2pPr>
            <a:lvl3pPr lvl="2">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3pPr>
            <a:lvl4pPr lvl="3">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4pPr>
            <a:lvl5pPr lvl="4">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5pPr>
            <a:lvl6pPr lvl="5">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6pPr>
            <a:lvl7pPr lvl="6">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7pPr>
            <a:lvl8pPr lvl="7">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8pPr>
            <a:lvl9pPr lvl="8">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9pPr>
          </a:lstStyle>
          <a:p>
            <a:endParaRPr/>
          </a:p>
        </p:txBody>
      </p:sp>
      <p:sp>
        <p:nvSpPr>
          <p:cNvPr id="46" name="Google Shape;4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7" name="Google Shape;4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187202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167"/>
            <a:ext cx="12192000" cy="6858000"/>
          </a:xfrm>
          <a:prstGeom prst="rect">
            <a:avLst/>
          </a:prstGeom>
          <a:noFill/>
          <a:ln>
            <a:noFill/>
          </a:ln>
        </p:spPr>
      </p:pic>
      <p:sp>
        <p:nvSpPr>
          <p:cNvPr id="50" name="Google Shape;50;p9"/>
          <p:cNvSpPr/>
          <p:nvPr/>
        </p:nvSpPr>
        <p:spPr>
          <a:xfrm>
            <a:off x="315433" y="4205533"/>
            <a:ext cx="5592000" cy="2174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1" name="Google Shape;51;p9"/>
          <p:cNvSpPr/>
          <p:nvPr/>
        </p:nvSpPr>
        <p:spPr>
          <a:xfrm>
            <a:off x="6172367" y="244367"/>
            <a:ext cx="5710800" cy="6170400"/>
          </a:xfrm>
          <a:prstGeom prst="rect">
            <a:avLst/>
          </a:prstGeom>
          <a:solidFill>
            <a:srgbClr val="FFFFFF">
              <a:alpha val="83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2" name="Google Shape;52;p9"/>
          <p:cNvSpPr txBox="1">
            <a:spLocks noGrp="1"/>
          </p:cNvSpPr>
          <p:nvPr>
            <p:ph type="title"/>
          </p:nvPr>
        </p:nvSpPr>
        <p:spPr>
          <a:xfrm>
            <a:off x="414633" y="4203133"/>
            <a:ext cx="5393600" cy="1976400"/>
          </a:xfrm>
          <a:prstGeom prst="rect">
            <a:avLst/>
          </a:prstGeom>
        </p:spPr>
        <p:txBody>
          <a:bodyPr spcFirstLastPara="1" wrap="square" lIns="91425" tIns="91425" rIns="91425" bIns="91425" anchor="t" anchorCtr="0">
            <a:noAutofit/>
          </a:bodyPr>
          <a:lstStyle>
            <a:lvl1pPr lvl="0">
              <a:spcBef>
                <a:spcPts val="0"/>
              </a:spcBef>
              <a:spcAft>
                <a:spcPts val="0"/>
              </a:spcAft>
              <a:buClr>
                <a:srgbClr val="000000"/>
              </a:buClr>
              <a:buSzPts val="3500"/>
              <a:buNone/>
              <a:defRPr sz="4667" b="1">
                <a:solidFill>
                  <a:srgbClr val="000000"/>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414633" y="56566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434343"/>
              </a:buClr>
              <a:buSzPts val="2100"/>
              <a:buNone/>
              <a:defRPr sz="2800">
                <a:solidFill>
                  <a:srgbClr val="434343"/>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body" idx="2"/>
          </p:nvPr>
        </p:nvSpPr>
        <p:spPr>
          <a:xfrm>
            <a:off x="6469767" y="568333"/>
            <a:ext cx="5116000" cy="54800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000000"/>
              </a:buClr>
              <a:buSzPts val="1800"/>
              <a:buChar char="●"/>
              <a:defRPr>
                <a:solidFill>
                  <a:srgbClr val="000000"/>
                </a:solidFill>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55" name="Google Shape;5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6" name="Google Shape;56;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602" y="-101766"/>
            <a:ext cx="1936065" cy="1985601"/>
          </a:xfrm>
          <a:prstGeom prst="rect">
            <a:avLst/>
          </a:prstGeom>
          <a:noFill/>
          <a:ln>
            <a:noFill/>
          </a:ln>
        </p:spPr>
      </p:pic>
    </p:spTree>
    <p:extLst>
      <p:ext uri="{BB962C8B-B14F-4D97-AF65-F5344CB8AC3E}">
        <p14:creationId xmlns:p14="http://schemas.microsoft.com/office/powerpoint/2010/main" val="241857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6983C38-A5E1-8940-870D-713C6C5239A6}"/>
              </a:ext>
            </a:extLst>
          </p:cNvPr>
          <p:cNvSpPr>
            <a:spLocks noGrp="1"/>
          </p:cNvSpPr>
          <p:nvPr>
            <p:ph type="sldNum" sz="quarter" idx="4"/>
          </p:nvPr>
        </p:nvSpPr>
        <p:spPr>
          <a:xfrm>
            <a:off x="2921139" y="6456831"/>
            <a:ext cx="6349721" cy="365125"/>
          </a:xfrm>
          <a:prstGeom prst="rect">
            <a:avLst/>
          </a:prstGeom>
        </p:spPr>
        <p:txBody>
          <a:bodyPr/>
          <a:lstStyle>
            <a:lvl1pPr>
              <a:defRPr sz="1100" baseline="0">
                <a:solidFill>
                  <a:schemeClr val="bg1"/>
                </a:solidFill>
                <a:latin typeface="Arial" panose="020B0604020202020204" pitchFamily="34" charset="0"/>
              </a:defRPr>
            </a:lvl1pPr>
          </a:lstStyle>
          <a:p>
            <a:pPr algn="ctr"/>
            <a:r>
              <a:rPr lang="en-US"/>
              <a:t>©2020 Leicestershire Business Voice  |  www.lbv.co.uk |  @/LBVtweets</a:t>
            </a:r>
            <a:endParaRPr lang="en-US" dirty="0"/>
          </a:p>
        </p:txBody>
      </p:sp>
    </p:spTree>
    <p:extLst>
      <p:ext uri="{BB962C8B-B14F-4D97-AF65-F5344CB8AC3E}">
        <p14:creationId xmlns:p14="http://schemas.microsoft.com/office/powerpoint/2010/main" val="11043721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49983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37328C"/>
        </a:solidFill>
        <a:effectLst/>
      </p:bgPr>
    </p:bg>
    <p:spTree>
      <p:nvGrpSpPr>
        <p:cNvPr id="1" name="Shape 60"/>
        <p:cNvGrpSpPr/>
        <p:nvPr/>
      </p:nvGrpSpPr>
      <p:grpSpPr>
        <a:xfrm>
          <a:off x="0" y="0"/>
          <a:ext cx="0" cy="0"/>
          <a:chOff x="0" y="0"/>
          <a:chExt cx="0" cy="0"/>
        </a:xfrm>
      </p:grpSpPr>
      <p:pic>
        <p:nvPicPr>
          <p:cNvPr id="61" name="Google Shape;61;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Font typeface="Helvetica Neue"/>
              <a:buNone/>
              <a:defRPr sz="16000" b="1">
                <a:solidFill>
                  <a:srgbClr val="FFFFFF"/>
                </a:solidFill>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3" name="Google Shape;6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rgbClr val="FFFFFF"/>
              </a:buClr>
              <a:buSzPts val="1800"/>
              <a:buFont typeface="Helvetica Neue"/>
              <a:buChar char="●"/>
              <a:defRPr b="1">
                <a:solidFill>
                  <a:srgbClr val="FFFFFF"/>
                </a:solidFill>
                <a:latin typeface="Rubik" panose="020B0604020202020204" charset="-79"/>
                <a:ea typeface="Rubik" panose="020B0604020202020204" charset="-79"/>
                <a:cs typeface="Rubik" panose="020B0604020202020204" charset="-79"/>
                <a:sym typeface="Helvetica Neue"/>
              </a:defRPr>
            </a:lvl1pPr>
            <a:lvl2pPr marL="1219170" lvl="1"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2pPr>
            <a:lvl3pPr marL="1828754" lvl="2"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3pPr>
            <a:lvl4pPr marL="2438339" lvl="3"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4pPr>
            <a:lvl5pPr marL="3047924" lvl="4"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5pPr>
            <a:lvl6pPr marL="3657509" lvl="5"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6pPr>
            <a:lvl7pPr marL="4267093" lvl="6"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7pPr>
            <a:lvl8pPr marL="4876678" lvl="7" indent="-423323" algn="ctr">
              <a:spcBef>
                <a:spcPts val="2133"/>
              </a:spcBef>
              <a:spcAft>
                <a:spcPts val="0"/>
              </a:spcAft>
              <a:buClr>
                <a:srgbClr val="FFFFFF"/>
              </a:buClr>
              <a:buSzPts val="1400"/>
              <a:buFont typeface="Helvetica Neue"/>
              <a:buChar char="○"/>
              <a:defRPr b="1">
                <a:solidFill>
                  <a:srgbClr val="FFFFFF"/>
                </a:solidFill>
                <a:latin typeface="Helvetica Neue"/>
                <a:ea typeface="Helvetica Neue"/>
                <a:cs typeface="Helvetica Neue"/>
                <a:sym typeface="Helvetica Neue"/>
              </a:defRPr>
            </a:lvl8pPr>
            <a:lvl9pPr marL="5486263" lvl="8" indent="-423323" algn="ctr">
              <a:spcBef>
                <a:spcPts val="2133"/>
              </a:spcBef>
              <a:spcAft>
                <a:spcPts val="2133"/>
              </a:spcAft>
              <a:buClr>
                <a:srgbClr val="FFFFFF"/>
              </a:buClr>
              <a:buSzPts val="1400"/>
              <a:buFont typeface="Helvetica Neue"/>
              <a:buChar char="■"/>
              <a:defRPr b="1">
                <a:solidFill>
                  <a:srgbClr val="FFFFFF"/>
                </a:solidFill>
                <a:latin typeface="Helvetica Neue"/>
                <a:ea typeface="Helvetica Neue"/>
                <a:cs typeface="Helvetica Neue"/>
                <a:sym typeface="Helvetica Neue"/>
              </a:defRPr>
            </a:lvl9pPr>
          </a:lstStyle>
          <a:p>
            <a:endParaRPr/>
          </a:p>
        </p:txBody>
      </p:sp>
      <p:sp>
        <p:nvSpPr>
          <p:cNvPr id="64" name="Google Shape;6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5" name="Google Shape;6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632" y="5063197"/>
            <a:ext cx="1936065" cy="1985604"/>
          </a:xfrm>
          <a:prstGeom prst="rect">
            <a:avLst/>
          </a:prstGeom>
          <a:noFill/>
          <a:ln>
            <a:noFill/>
          </a:ln>
        </p:spPr>
      </p:pic>
    </p:spTree>
    <p:extLst>
      <p:ext uri="{BB962C8B-B14F-4D97-AF65-F5344CB8AC3E}">
        <p14:creationId xmlns:p14="http://schemas.microsoft.com/office/powerpoint/2010/main" val="136369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9004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21438359"/>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 name="Picture 4" descr="Text&#10;&#10;Description automatically generated">
            <a:extLst>
              <a:ext uri="{FF2B5EF4-FFF2-40B4-BE49-F238E27FC236}">
                <a16:creationId xmlns:a16="http://schemas.microsoft.com/office/drawing/2014/main" id="{0DCD65E8-2D41-41EB-8F31-E1A485E7B0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176032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50833" y="4469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b="1">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 name="Picture 4" descr="Text&#10;&#10;Description automatically generated">
            <a:extLst>
              <a:ext uri="{FF2B5EF4-FFF2-40B4-BE49-F238E27FC236}">
                <a16:creationId xmlns:a16="http://schemas.microsoft.com/office/drawing/2014/main" id="{727EF33A-2371-4653-A75C-A1EB374AD6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2673840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clrChange>
              <a:clrFrom>
                <a:srgbClr val="394BA1"/>
              </a:clrFrom>
              <a:clrTo>
                <a:srgbClr val="394BA1">
                  <a:alpha val="0"/>
                </a:srgbClr>
              </a:clrTo>
            </a:clrChange>
            <a:alphaModFix/>
          </a:blip>
          <a:stretch>
            <a:fillRect/>
          </a:stretch>
        </p:blipFill>
        <p:spPr>
          <a:xfrm>
            <a:off x="0" y="0"/>
            <a:ext cx="12192000" cy="6858000"/>
          </a:xfrm>
          <a:prstGeom prst="rect">
            <a:avLst/>
          </a:prstGeom>
          <a:noFill/>
          <a:ln>
            <a:noFill/>
          </a:ln>
        </p:spPr>
      </p:pic>
      <p:sp>
        <p:nvSpPr>
          <p:cNvPr id="11" name="Google Shape;11;p2"/>
          <p:cNvSpPr/>
          <p:nvPr/>
        </p:nvSpPr>
        <p:spPr>
          <a:xfrm>
            <a:off x="2087400" y="1666067"/>
            <a:ext cx="8017200" cy="336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12" name="Google Shape;12;p2"/>
          <p:cNvSpPr txBox="1">
            <a:spLocks noGrp="1"/>
          </p:cNvSpPr>
          <p:nvPr>
            <p:ph type="ctrTitle"/>
          </p:nvPr>
        </p:nvSpPr>
        <p:spPr>
          <a:xfrm>
            <a:off x="2419100" y="1876267"/>
            <a:ext cx="7190800" cy="2736800"/>
          </a:xfrm>
          <a:prstGeom prst="rect">
            <a:avLst/>
          </a:prstGeom>
        </p:spPr>
        <p:txBody>
          <a:bodyPr spcFirstLastPara="1" wrap="square" lIns="91425" tIns="91425" rIns="91425" bIns="91425" anchor="t" anchorCtr="0">
            <a:noAutofit/>
          </a:bodyPr>
          <a:lstStyle>
            <a:lvl1pPr lvl="0">
              <a:spcBef>
                <a:spcPts val="0"/>
              </a:spcBef>
              <a:spcAft>
                <a:spcPts val="0"/>
              </a:spcAft>
              <a:buSzPts val="4400"/>
              <a:buFont typeface="Helvetica Neue"/>
              <a:buNone/>
              <a:defRPr sz="5867" b="1">
                <a:latin typeface="Rubik" panose="020B0604020202020204" charset="-79"/>
                <a:ea typeface="Rubik" panose="020B0604020202020204" charset="-79"/>
                <a:cs typeface="Rubik" panose="020B0604020202020204" charset="-79"/>
                <a:sym typeface="Helvetica Neu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419100" y="3812267"/>
            <a:ext cx="72824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666666"/>
              </a:buClr>
              <a:buSzPts val="2700"/>
              <a:buFont typeface="Helvetica Neue"/>
              <a:buNone/>
              <a:defRPr sz="3600">
                <a:solidFill>
                  <a:srgbClr val="666666"/>
                </a:solidFill>
                <a:latin typeface="Rubik" panose="020B0604020202020204" charset="-79"/>
                <a:ea typeface="Rubik" panose="020B0604020202020204" charset="-79"/>
                <a:cs typeface="Rubik" panose="020B0604020202020204" charset="-79"/>
                <a:sym typeface="Helvetica Neue"/>
              </a:defRPr>
            </a:lvl1pPr>
            <a:lvl2pPr lvl="1">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2pPr>
            <a:lvl3pPr lvl="2">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3pPr>
            <a:lvl4pPr lvl="3">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4pPr>
            <a:lvl5pPr lvl="4">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5pPr>
            <a:lvl6pPr lvl="5">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6pPr>
            <a:lvl7pPr lvl="6">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7pPr>
            <a:lvl8pPr lvl="7">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8pPr>
            <a:lvl9pPr lvl="8">
              <a:lnSpc>
                <a:spcPct val="100000"/>
              </a:lnSpc>
              <a:spcBef>
                <a:spcPts val="0"/>
              </a:spcBef>
              <a:spcAft>
                <a:spcPts val="0"/>
              </a:spcAft>
              <a:buClr>
                <a:srgbClr val="666666"/>
              </a:buClr>
              <a:buSzPts val="2700"/>
              <a:buFont typeface="Helvetica Neue"/>
              <a:buNone/>
              <a:defRPr sz="3600">
                <a:solidFill>
                  <a:srgbClr val="666666"/>
                </a:solidFill>
                <a:latin typeface="Helvetica Neue"/>
                <a:ea typeface="Helvetica Neue"/>
                <a:cs typeface="Helvetica Neue"/>
                <a:sym typeface="Helvetica Neue"/>
              </a:defRPr>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14720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436000"/>
            <a:ext cx="81336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3000"/>
              <a:buNone/>
              <a:defRPr sz="4000" b="1">
                <a:solidFill>
                  <a:srgbClr val="FFFFFF"/>
                </a:solidFill>
              </a:defRPr>
            </a:lvl1pPr>
            <a:lvl2pPr lvl="1">
              <a:spcBef>
                <a:spcPts val="0"/>
              </a:spcBef>
              <a:spcAft>
                <a:spcPts val="0"/>
              </a:spcAft>
              <a:buSzPts val="3000"/>
              <a:buNone/>
              <a:defRPr sz="4000" b="1"/>
            </a:lvl2pPr>
            <a:lvl3pPr lvl="2">
              <a:spcBef>
                <a:spcPts val="0"/>
              </a:spcBef>
              <a:spcAft>
                <a:spcPts val="0"/>
              </a:spcAft>
              <a:buSzPts val="3000"/>
              <a:buNone/>
              <a:defRPr sz="4000" b="1"/>
            </a:lvl3pPr>
            <a:lvl4pPr lvl="3">
              <a:spcBef>
                <a:spcPts val="0"/>
              </a:spcBef>
              <a:spcAft>
                <a:spcPts val="0"/>
              </a:spcAft>
              <a:buSzPts val="3000"/>
              <a:buNone/>
              <a:defRPr sz="4000" b="1"/>
            </a:lvl4pPr>
            <a:lvl5pPr lvl="4">
              <a:spcBef>
                <a:spcPts val="0"/>
              </a:spcBef>
              <a:spcAft>
                <a:spcPts val="0"/>
              </a:spcAft>
              <a:buSzPts val="3000"/>
              <a:buNone/>
              <a:defRPr sz="4000" b="1"/>
            </a:lvl5pPr>
            <a:lvl6pPr lvl="5">
              <a:spcBef>
                <a:spcPts val="0"/>
              </a:spcBef>
              <a:spcAft>
                <a:spcPts val="0"/>
              </a:spcAft>
              <a:buSzPts val="3000"/>
              <a:buNone/>
              <a:defRPr sz="4000" b="1"/>
            </a:lvl6pPr>
            <a:lvl7pPr lvl="6">
              <a:spcBef>
                <a:spcPts val="0"/>
              </a:spcBef>
              <a:spcAft>
                <a:spcPts val="0"/>
              </a:spcAft>
              <a:buSzPts val="3000"/>
              <a:buNone/>
              <a:defRPr sz="4000" b="1"/>
            </a:lvl7pPr>
            <a:lvl8pPr lvl="7">
              <a:spcBef>
                <a:spcPts val="0"/>
              </a:spcBef>
              <a:spcAft>
                <a:spcPts val="0"/>
              </a:spcAft>
              <a:buSzPts val="3000"/>
              <a:buNone/>
              <a:defRPr sz="4000" b="1"/>
            </a:lvl8pPr>
            <a:lvl9pPr lvl="8">
              <a:spcBef>
                <a:spcPts val="0"/>
              </a:spcBef>
              <a:spcAft>
                <a:spcPts val="0"/>
              </a:spcAft>
              <a:buSzPts val="3000"/>
              <a:buNone/>
              <a:defRPr sz="4000" b="1"/>
            </a:lvl9pPr>
          </a:lstStyle>
          <a:p>
            <a:endParaRPr/>
          </a:p>
        </p:txBody>
      </p:sp>
      <p:sp>
        <p:nvSpPr>
          <p:cNvPr id="40" name="Google Shape;40;p7"/>
          <p:cNvSpPr txBox="1">
            <a:spLocks noGrp="1"/>
          </p:cNvSpPr>
          <p:nvPr>
            <p:ph type="body" idx="1"/>
          </p:nvPr>
        </p:nvSpPr>
        <p:spPr>
          <a:xfrm>
            <a:off x="415600" y="1651433"/>
            <a:ext cx="10568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FFFFFF"/>
              </a:buClr>
              <a:buSzPts val="1200"/>
              <a:buChar char="●"/>
              <a:defRPr sz="1600">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6" name="Picture 5" descr="Text&#10;&#10;Description automatically generated">
            <a:extLst>
              <a:ext uri="{FF2B5EF4-FFF2-40B4-BE49-F238E27FC236}">
                <a16:creationId xmlns:a16="http://schemas.microsoft.com/office/drawing/2014/main" id="{36EE7C6B-E668-4D64-8353-B04407E9B1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18480232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 name="Google Shape;4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000000"/>
              </a:buClr>
              <a:buSzPts val="4800"/>
              <a:buFont typeface="Helvetica Neue"/>
              <a:buNone/>
              <a:defRPr sz="6400" b="1">
                <a:solidFill>
                  <a:srgbClr val="000000"/>
                </a:solidFill>
                <a:latin typeface="Rubik" panose="020B0604020202020204" charset="-79"/>
                <a:ea typeface="Rubik" panose="020B0604020202020204" charset="-79"/>
                <a:cs typeface="Rubik" panose="020B0604020202020204" charset="-79"/>
                <a:sym typeface="Helvetica Neue"/>
              </a:defRPr>
            </a:lvl1pPr>
            <a:lvl2pPr lvl="1">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2pPr>
            <a:lvl3pPr lvl="2">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3pPr>
            <a:lvl4pPr lvl="3">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4pPr>
            <a:lvl5pPr lvl="4">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5pPr>
            <a:lvl6pPr lvl="5">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6pPr>
            <a:lvl7pPr lvl="6">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7pPr>
            <a:lvl8pPr lvl="7">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8pPr>
            <a:lvl9pPr lvl="8">
              <a:spcBef>
                <a:spcPts val="0"/>
              </a:spcBef>
              <a:spcAft>
                <a:spcPts val="0"/>
              </a:spcAft>
              <a:buClr>
                <a:srgbClr val="000000"/>
              </a:buClr>
              <a:buSzPts val="4800"/>
              <a:buFont typeface="Helvetica Neue"/>
              <a:buNone/>
              <a:defRPr sz="6400" b="1">
                <a:solidFill>
                  <a:srgbClr val="000000"/>
                </a:solidFill>
                <a:latin typeface="Helvetica Neue"/>
                <a:ea typeface="Helvetica Neue"/>
                <a:cs typeface="Helvetica Neue"/>
                <a:sym typeface="Helvetica Neue"/>
              </a:defRPr>
            </a:lvl9pPr>
          </a:lstStyle>
          <a:p>
            <a:endParaRPr/>
          </a:p>
        </p:txBody>
      </p:sp>
      <p:sp>
        <p:nvSpPr>
          <p:cNvPr id="46" name="Google Shape;4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47" name="Google Shape;4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365" y="5061634"/>
            <a:ext cx="1936065" cy="1985601"/>
          </a:xfrm>
          <a:prstGeom prst="rect">
            <a:avLst/>
          </a:prstGeom>
          <a:noFill/>
          <a:ln>
            <a:noFill/>
          </a:ln>
        </p:spPr>
      </p:pic>
    </p:spTree>
    <p:extLst>
      <p:ext uri="{BB962C8B-B14F-4D97-AF65-F5344CB8AC3E}">
        <p14:creationId xmlns:p14="http://schemas.microsoft.com/office/powerpoint/2010/main" val="2990861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167"/>
            <a:ext cx="12192000" cy="6858000"/>
          </a:xfrm>
          <a:prstGeom prst="rect">
            <a:avLst/>
          </a:prstGeom>
          <a:noFill/>
          <a:ln>
            <a:noFill/>
          </a:ln>
        </p:spPr>
      </p:pic>
      <p:sp>
        <p:nvSpPr>
          <p:cNvPr id="50" name="Google Shape;50;p9"/>
          <p:cNvSpPr/>
          <p:nvPr/>
        </p:nvSpPr>
        <p:spPr>
          <a:xfrm>
            <a:off x="315433" y="4205533"/>
            <a:ext cx="5592000" cy="2174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1" name="Google Shape;51;p9"/>
          <p:cNvSpPr/>
          <p:nvPr/>
        </p:nvSpPr>
        <p:spPr>
          <a:xfrm>
            <a:off x="6172367" y="244367"/>
            <a:ext cx="5710800" cy="6170400"/>
          </a:xfrm>
          <a:prstGeom prst="rect">
            <a:avLst/>
          </a:prstGeom>
          <a:solidFill>
            <a:srgbClr val="FFFFFF">
              <a:alpha val="83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Rubik" panose="020B0604020202020204" charset="-79"/>
              <a:cs typeface="Rubik" panose="020B0604020202020204" charset="-79"/>
            </a:endParaRPr>
          </a:p>
        </p:txBody>
      </p:sp>
      <p:sp>
        <p:nvSpPr>
          <p:cNvPr id="52" name="Google Shape;52;p9"/>
          <p:cNvSpPr txBox="1">
            <a:spLocks noGrp="1"/>
          </p:cNvSpPr>
          <p:nvPr>
            <p:ph type="title"/>
          </p:nvPr>
        </p:nvSpPr>
        <p:spPr>
          <a:xfrm>
            <a:off x="414633" y="4203133"/>
            <a:ext cx="5393600" cy="1976400"/>
          </a:xfrm>
          <a:prstGeom prst="rect">
            <a:avLst/>
          </a:prstGeom>
        </p:spPr>
        <p:txBody>
          <a:bodyPr spcFirstLastPara="1" wrap="square" lIns="91425" tIns="91425" rIns="91425" bIns="91425" anchor="t" anchorCtr="0">
            <a:noAutofit/>
          </a:bodyPr>
          <a:lstStyle>
            <a:lvl1pPr lvl="0">
              <a:spcBef>
                <a:spcPts val="0"/>
              </a:spcBef>
              <a:spcAft>
                <a:spcPts val="0"/>
              </a:spcAft>
              <a:buClr>
                <a:srgbClr val="000000"/>
              </a:buClr>
              <a:buSzPts val="3500"/>
              <a:buNone/>
              <a:defRPr sz="4667" b="1">
                <a:solidFill>
                  <a:srgbClr val="000000"/>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414633" y="56566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434343"/>
              </a:buClr>
              <a:buSzPts val="2100"/>
              <a:buNone/>
              <a:defRPr sz="2800">
                <a:solidFill>
                  <a:srgbClr val="434343"/>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body" idx="2"/>
          </p:nvPr>
        </p:nvSpPr>
        <p:spPr>
          <a:xfrm>
            <a:off x="6469767" y="568333"/>
            <a:ext cx="5116000" cy="54800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000000"/>
              </a:buClr>
              <a:buSzPts val="1800"/>
              <a:buChar char="●"/>
              <a:defRPr>
                <a:solidFill>
                  <a:srgbClr val="000000"/>
                </a:solidFill>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
        <p:nvSpPr>
          <p:cNvPr id="55" name="Google Shape;5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pic>
        <p:nvPicPr>
          <p:cNvPr id="56" name="Google Shape;56;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602" y="-101766"/>
            <a:ext cx="1936065" cy="1985601"/>
          </a:xfrm>
          <a:prstGeom prst="rect">
            <a:avLst/>
          </a:prstGeom>
          <a:noFill/>
          <a:ln>
            <a:noFill/>
          </a:ln>
        </p:spPr>
      </p:pic>
    </p:spTree>
    <p:extLst>
      <p:ext uri="{BB962C8B-B14F-4D97-AF65-F5344CB8AC3E}">
        <p14:creationId xmlns:p14="http://schemas.microsoft.com/office/powerpoint/2010/main" val="135378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10" Type="http://schemas.openxmlformats.org/officeDocument/2006/relationships/theme" Target="../theme/theme1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27.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10" Type="http://schemas.openxmlformats.org/officeDocument/2006/relationships/theme" Target="../theme/theme7.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92F6-7A85-864A-B356-8178AD2272B9}"/>
              </a:ext>
            </a:extLst>
          </p:cNvPr>
          <p:cNvSpPr/>
          <p:nvPr userDrawn="1"/>
        </p:nvSpPr>
        <p:spPr>
          <a:xfrm>
            <a:off x="-105196" y="6356350"/>
            <a:ext cx="12413182" cy="586616"/>
          </a:xfrm>
          <a:prstGeom prst="rect">
            <a:avLst/>
          </a:prstGeom>
          <a:solidFill>
            <a:srgbClr val="6EC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6B031AD-AB11-7A41-88EC-97F182C351E9}"/>
              </a:ext>
            </a:extLst>
          </p:cNvPr>
          <p:cNvSpPr>
            <a:spLocks noGrp="1"/>
          </p:cNvSpPr>
          <p:nvPr>
            <p:ph type="body" idx="1"/>
          </p:nvPr>
        </p:nvSpPr>
        <p:spPr>
          <a:xfrm>
            <a:off x="2780520" y="1825625"/>
            <a:ext cx="857327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6">
            <a:extLst>
              <a:ext uri="{FF2B5EF4-FFF2-40B4-BE49-F238E27FC236}">
                <a16:creationId xmlns:a16="http://schemas.microsoft.com/office/drawing/2014/main" id="{74A1A1CA-42E8-9E4E-A6CB-9E32BEBFCDFE}"/>
              </a:ext>
            </a:extLst>
          </p:cNvPr>
          <p:cNvSpPr>
            <a:spLocks noGrp="1"/>
          </p:cNvSpPr>
          <p:nvPr>
            <p:ph type="ftr" sz="quarter" idx="3"/>
          </p:nvPr>
        </p:nvSpPr>
        <p:spPr>
          <a:xfrm>
            <a:off x="3367454" y="6467095"/>
            <a:ext cx="5457092" cy="365125"/>
          </a:xfrm>
          <a:prstGeom prst="rect">
            <a:avLst/>
          </a:prstGeom>
        </p:spPr>
        <p:txBody>
          <a:bodyPr vert="horz" lIns="91440" tIns="45720" rIns="91440" bIns="45720" rtlCol="0" anchor="ctr"/>
          <a:lstStyle>
            <a:lvl1pPr algn="ctr">
              <a:defRPr sz="1200" baseline="0">
                <a:solidFill>
                  <a:schemeClr val="bg1"/>
                </a:solidFill>
              </a:defRPr>
            </a:lvl1pPr>
          </a:lstStyle>
          <a:p>
            <a:r>
              <a:rPr lang="en-US" dirty="0"/>
              <a:t>©2020 Leicestershire Business Voice  |  </a:t>
            </a:r>
            <a:r>
              <a:rPr lang="en-US" dirty="0" err="1"/>
              <a:t>www.lbv.co.uk</a:t>
            </a:r>
            <a:r>
              <a:rPr lang="en-US" dirty="0"/>
              <a:t> |  @/</a:t>
            </a:r>
            <a:r>
              <a:rPr lang="en-US" dirty="0" err="1"/>
              <a:t>LBVtweets</a:t>
            </a:r>
            <a:endParaRPr lang="en-US" dirty="0"/>
          </a:p>
        </p:txBody>
      </p:sp>
      <p:sp>
        <p:nvSpPr>
          <p:cNvPr id="12" name="Title Placeholder 11">
            <a:extLst>
              <a:ext uri="{FF2B5EF4-FFF2-40B4-BE49-F238E27FC236}">
                <a16:creationId xmlns:a16="http://schemas.microsoft.com/office/drawing/2014/main" id="{109E3DF8-0D2D-E54F-AC77-AF7F77B9B1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9541234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2" r:id="rId5"/>
    <p:sldLayoutId id="2147483651" r:id="rId6"/>
    <p:sldLayoutId id="2147483653" r:id="rId7"/>
    <p:sldLayoutId id="2147483654" r:id="rId8"/>
    <p:sldLayoutId id="2147483655" r:id="rId9"/>
    <p:sldLayoutId id="2147483661"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3500" b="1" kern="1200" baseline="0">
          <a:solidFill>
            <a:srgbClr val="6DC3DB"/>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ubik" panose="020B0604020202020204" charset="-79"/>
                <a:cs typeface="Rubik" panose="020B0604020202020204" charset="-79"/>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15947938"/>
      </p:ext>
    </p:extLst>
  </p:cSld>
  <p:clrMap bg1="lt1" tx1="dk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0489A-EEF2-481F-9578-320F6E5F396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1ED889B6-87E5-4A49-9DDB-B18F0B3BFEF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E8CAD8-E6DA-4DA7-BA87-D125A52D3C42}"/>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140FF57-6942-45F4-9141-FA117051ACE9}" type="datetime1">
              <a:rPr lang="en-GB"/>
              <a:pPr lvl="0"/>
              <a:t>29/10/2021</a:t>
            </a:fld>
            <a:endParaRPr lang="en-GB"/>
          </a:p>
        </p:txBody>
      </p:sp>
      <p:sp>
        <p:nvSpPr>
          <p:cNvPr id="5" name="Footer Placeholder 4">
            <a:extLst>
              <a:ext uri="{FF2B5EF4-FFF2-40B4-BE49-F238E27FC236}">
                <a16:creationId xmlns:a16="http://schemas.microsoft.com/office/drawing/2014/main" id="{F96D5B4A-9DFD-4489-9D0F-B8C1649EEDBD}"/>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AC485A1B-26FF-4F28-B59F-2A9DC0A7D21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15F65D6C-4A5D-428C-A9E7-ED35F6F8CC5E}" type="slidenum">
              <a:t>‹#›</a:t>
            </a:fld>
            <a:endParaRPr lang="en-GB"/>
          </a:p>
        </p:txBody>
      </p:sp>
    </p:spTree>
    <p:extLst>
      <p:ext uri="{BB962C8B-B14F-4D97-AF65-F5344CB8AC3E}">
        <p14:creationId xmlns:p14="http://schemas.microsoft.com/office/powerpoint/2010/main" val="328305860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marL="0" marR="0" lvl="0" indent="0" algn="l" defTabSz="914372"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590" marR="0" lvl="0" indent="-228590" algn="l" defTabSz="914372"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781" marR="0" lvl="1" indent="-228590" algn="l" defTabSz="914372"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2972" marR="0" lvl="2" indent="-228590" algn="l" defTabSz="914372"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163" marR="0" lvl="3" indent="-228590" algn="l" defTabSz="914372"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345" marR="0" lvl="4" indent="-228590" algn="l" defTabSz="914372"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3A2A82-CEEC-4E66-B93D-71655F211737}"/>
              </a:ext>
            </a:extLst>
          </p:cNvPr>
          <p:cNvSpPr txBox="1">
            <a:spLocks noGrp="1"/>
          </p:cNvSpPr>
          <p:nvPr>
            <p:ph type="title"/>
          </p:nvPr>
        </p:nvSpPr>
        <p:spPr>
          <a:xfrm>
            <a:off x="609603" y="274640"/>
            <a:ext cx="10972800" cy="1143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4E29F65-62EA-4E22-959E-D85F32BEE4D9}"/>
              </a:ext>
            </a:extLst>
          </p:cNvPr>
          <p:cNvSpPr txBox="1">
            <a:spLocks noGrp="1"/>
          </p:cNvSpPr>
          <p:nvPr>
            <p:ph type="body" idx="1"/>
          </p:nvPr>
        </p:nvSpPr>
        <p:spPr>
          <a:xfrm>
            <a:off x="609603" y="1600200"/>
            <a:ext cx="10972800" cy="452595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92ACC6-5DC5-42DC-88BB-FD02881B3D93}"/>
              </a:ext>
            </a:extLst>
          </p:cNvPr>
          <p:cNvSpPr txBox="1">
            <a:spLocks noGrp="1"/>
          </p:cNvSpPr>
          <p:nvPr>
            <p:ph type="dt" sz="half" idx="2"/>
          </p:nvPr>
        </p:nvSpPr>
        <p:spPr>
          <a:xfrm>
            <a:off x="609603"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pPr lvl="0"/>
            <a:fld id="{C234E49E-4967-446B-A7BE-A83E7021D0F1}" type="datetime1">
              <a:rPr lang="en-GB"/>
              <a:pPr lvl="0"/>
              <a:t>29/10/2021</a:t>
            </a:fld>
            <a:endParaRPr lang="en-GB"/>
          </a:p>
        </p:txBody>
      </p:sp>
      <p:sp>
        <p:nvSpPr>
          <p:cNvPr id="5" name="Footer Placeholder 4">
            <a:extLst>
              <a:ext uri="{FF2B5EF4-FFF2-40B4-BE49-F238E27FC236}">
                <a16:creationId xmlns:a16="http://schemas.microsoft.com/office/drawing/2014/main" id="{B6045FD9-586E-4083-8B7C-54A42FB83C0F}"/>
              </a:ext>
            </a:extLst>
          </p:cNvPr>
          <p:cNvSpPr txBox="1">
            <a:spLocks noGrp="1"/>
          </p:cNvSpPr>
          <p:nvPr>
            <p:ph type="ftr" sz="quarter" idx="3"/>
          </p:nvPr>
        </p:nvSpPr>
        <p:spPr>
          <a:xfrm>
            <a:off x="4165604" y="6356351"/>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57884FA7-9CCF-4D13-90DD-BFB1C9F70420}"/>
              </a:ext>
            </a:extLst>
          </p:cNvPr>
          <p:cNvSpPr txBox="1">
            <a:spLocks noGrp="1"/>
          </p:cNvSpPr>
          <p:nvPr>
            <p:ph type="sldNum" sz="quarter" idx="4"/>
          </p:nvPr>
        </p:nvSpPr>
        <p:spPr>
          <a:xfrm>
            <a:off x="8737604" y="6356351"/>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pPr lvl="0"/>
            <a:fld id="{70A9AEB7-F719-4B36-A09B-34C279111A35}" type="slidenum">
              <a:t>‹#›</a:t>
            </a:fld>
            <a:endParaRPr lang="en-GB"/>
          </a:p>
        </p:txBody>
      </p:sp>
    </p:spTree>
    <p:extLst>
      <p:ext uri="{BB962C8B-B14F-4D97-AF65-F5344CB8AC3E}">
        <p14:creationId xmlns:p14="http://schemas.microsoft.com/office/powerpoint/2010/main" val="283763928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marL="0" marR="0" lvl="0" indent="0" algn="ctr" defTabSz="1219169" rtl="0" fontAlgn="auto" hangingPunct="1">
        <a:lnSpc>
          <a:spcPct val="100000"/>
        </a:lnSpc>
        <a:spcBef>
          <a:spcPts val="0"/>
        </a:spcBef>
        <a:spcAft>
          <a:spcPts val="0"/>
        </a:spcAft>
        <a:buNone/>
        <a:tabLst/>
        <a:defRPr lang="en-US" sz="5867" b="0" i="0" u="none" strike="noStrike" kern="1200" cap="none" spc="0" baseline="0">
          <a:solidFill>
            <a:srgbClr val="000000"/>
          </a:solidFill>
          <a:uFillTx/>
          <a:latin typeface="Calibri"/>
        </a:defRPr>
      </a:lvl1pPr>
    </p:titleStyle>
    <p:bodyStyle>
      <a:lvl1pPr marL="457190" marR="0" lvl="0" indent="-457190" algn="l" defTabSz="1219169" rtl="0" fontAlgn="auto" hangingPunct="1">
        <a:lnSpc>
          <a:spcPct val="100000"/>
        </a:lnSpc>
        <a:spcBef>
          <a:spcPts val="1000"/>
        </a:spcBef>
        <a:spcAft>
          <a:spcPts val="0"/>
        </a:spcAft>
        <a:buSzPct val="100000"/>
        <a:buFont typeface="Arial" pitchFamily="34"/>
        <a:buChar char="•"/>
        <a:tabLst/>
        <a:defRPr lang="en-US" sz="4267" b="0" i="0" u="none" strike="noStrike" kern="1200" cap="none" spc="0" baseline="0">
          <a:solidFill>
            <a:srgbClr val="000000"/>
          </a:solidFill>
          <a:uFillTx/>
          <a:latin typeface="Calibri"/>
        </a:defRPr>
      </a:lvl1pPr>
      <a:lvl2pPr marL="990578" marR="0" lvl="1" indent="-380993" algn="l" defTabSz="1219169" rtl="0" fontAlgn="auto" hangingPunct="1">
        <a:lnSpc>
          <a:spcPct val="100000"/>
        </a:lnSpc>
        <a:spcBef>
          <a:spcPts val="900"/>
        </a:spcBef>
        <a:spcAft>
          <a:spcPts val="0"/>
        </a:spcAft>
        <a:buSzPct val="100000"/>
        <a:buFont typeface="Arial" pitchFamily="34"/>
        <a:buChar char="–"/>
        <a:tabLst/>
        <a:defRPr lang="en-US" sz="3733" b="0" i="0" u="none" strike="noStrike" kern="1200" cap="none" spc="0" baseline="0">
          <a:solidFill>
            <a:srgbClr val="000000"/>
          </a:solidFill>
          <a:uFillTx/>
          <a:latin typeface="Calibri"/>
        </a:defRPr>
      </a:lvl2pPr>
      <a:lvl3pPr marL="1523966" marR="0" lvl="2" indent="-304787" algn="l" defTabSz="1219169"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3pPr>
      <a:lvl4pPr marL="2133551" marR="0" lvl="3"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4pPr>
      <a:lvl5pPr marL="2743126" marR="0" lvl="4" indent="-304787" algn="l" defTabSz="1219169" rtl="0" fontAlgn="auto" hangingPunct="1">
        <a:lnSpc>
          <a:spcPct val="100000"/>
        </a:lnSpc>
        <a:spcBef>
          <a:spcPts val="600"/>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9DD2-7406-DF44-9EC8-EE089DE0C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D9D2D3-37F0-2E40-9873-5C662ABEC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EACFDE-4D61-5F44-86F6-C2DFE1A033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22D91-188B-B64E-A235-837C712787DF}" type="datetimeFigureOut">
              <a:rPr lang="en-US" smtClean="0"/>
              <a:t>10/29/2021</a:t>
            </a:fld>
            <a:endParaRPr lang="en-US"/>
          </a:p>
        </p:txBody>
      </p:sp>
      <p:sp>
        <p:nvSpPr>
          <p:cNvPr id="5" name="Footer Placeholder 4">
            <a:extLst>
              <a:ext uri="{FF2B5EF4-FFF2-40B4-BE49-F238E27FC236}">
                <a16:creationId xmlns:a16="http://schemas.microsoft.com/office/drawing/2014/main" id="{A7EF11CC-3E5C-3D41-BD91-9A1C4B2AC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11AE9-CB6C-694A-AAEE-24817FF06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BA07E-770B-E647-9271-3FB67368E0FD}" type="slidenum">
              <a:rPr lang="en-US" smtClean="0"/>
              <a:t>‹#›</a:t>
            </a:fld>
            <a:endParaRPr lang="en-US"/>
          </a:p>
        </p:txBody>
      </p:sp>
    </p:spTree>
    <p:extLst>
      <p:ext uri="{BB962C8B-B14F-4D97-AF65-F5344CB8AC3E}">
        <p14:creationId xmlns:p14="http://schemas.microsoft.com/office/powerpoint/2010/main" val="369645469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82707" tIns="41354" rIns="82707" bIns="41354"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1" y="1600200"/>
            <a:ext cx="10972800" cy="4525963"/>
          </a:xfrm>
          <a:prstGeom prst="rect">
            <a:avLst/>
          </a:prstGeom>
        </p:spPr>
        <p:txBody>
          <a:bodyPr vert="horz" lIns="82707" tIns="41354" rIns="82707" bIns="41354"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1" y="6356350"/>
            <a:ext cx="2844800" cy="365125"/>
          </a:xfrm>
          <a:prstGeom prst="rect">
            <a:avLst/>
          </a:prstGeom>
        </p:spPr>
        <p:txBody>
          <a:bodyPr vert="horz" lIns="82707" tIns="41354" rIns="82707" bIns="41354" rtlCol="0" anchor="ctr"/>
          <a:lstStyle>
            <a:lvl1pPr algn="l">
              <a:defRPr sz="1352">
                <a:solidFill>
                  <a:schemeClr val="tx1">
                    <a:tint val="75000"/>
                  </a:schemeClr>
                </a:solidFill>
              </a:defRPr>
            </a:lvl1pPr>
          </a:lstStyle>
          <a:p>
            <a:fld id="{5D6BD1A8-512A-EB42-AE72-21E657AF2F08}" type="datetimeFigureOut">
              <a:rPr lang="en-US" smtClean="0"/>
              <a:t>10/29/2021</a:t>
            </a:fld>
            <a:endParaRPr lang="en-US"/>
          </a:p>
        </p:txBody>
      </p:sp>
      <p:sp>
        <p:nvSpPr>
          <p:cNvPr id="5" name="Footer Placeholder 4"/>
          <p:cNvSpPr>
            <a:spLocks noGrp="1"/>
          </p:cNvSpPr>
          <p:nvPr>
            <p:ph type="ftr" sz="quarter" idx="3"/>
          </p:nvPr>
        </p:nvSpPr>
        <p:spPr>
          <a:xfrm>
            <a:off x="4165600" y="6356350"/>
            <a:ext cx="3860801" cy="365125"/>
          </a:xfrm>
          <a:prstGeom prst="rect">
            <a:avLst/>
          </a:prstGeom>
        </p:spPr>
        <p:txBody>
          <a:bodyPr vert="horz" lIns="82707" tIns="41354" rIns="82707" bIns="41354" rtlCol="0" anchor="ctr"/>
          <a:lstStyle>
            <a:lvl1pPr algn="ctr">
              <a:defRPr sz="13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82707" tIns="41354" rIns="82707" bIns="41354" rtlCol="0" anchor="ctr"/>
          <a:lstStyle>
            <a:lvl1pPr algn="r">
              <a:defRPr sz="1352">
                <a:solidFill>
                  <a:schemeClr val="tx1">
                    <a:tint val="75000"/>
                  </a:schemeClr>
                </a:solidFill>
              </a:defRPr>
            </a:lvl1pPr>
          </a:lstStyle>
          <a:p>
            <a:fld id="{EC7CF950-8E17-FC43-94F1-5E94111B4B2D}" type="slidenum">
              <a:rPr lang="en-US" smtClean="0"/>
              <a:t>‹#›</a:t>
            </a:fld>
            <a:endParaRPr lang="en-US"/>
          </a:p>
        </p:txBody>
      </p:sp>
    </p:spTree>
    <p:extLst>
      <p:ext uri="{BB962C8B-B14F-4D97-AF65-F5344CB8AC3E}">
        <p14:creationId xmlns:p14="http://schemas.microsoft.com/office/powerpoint/2010/main" val="354342317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508402" rtl="0" eaLnBrk="1" latinLnBrk="0" hangingPunct="1">
        <a:spcBef>
          <a:spcPct val="0"/>
        </a:spcBef>
        <a:buNone/>
        <a:defRPr sz="4918" kern="1200">
          <a:solidFill>
            <a:schemeClr val="tx1"/>
          </a:solidFill>
          <a:latin typeface="+mj-lt"/>
          <a:ea typeface="+mj-ea"/>
          <a:cs typeface="+mj-cs"/>
        </a:defRPr>
      </a:lvl1pPr>
    </p:titleStyle>
    <p:bodyStyle>
      <a:lvl1pPr marL="381302" indent="-381302" algn="l" defTabSz="508402" rtl="0" eaLnBrk="1" latinLnBrk="0" hangingPunct="1">
        <a:spcBef>
          <a:spcPct val="20000"/>
        </a:spcBef>
        <a:buFont typeface="Arial"/>
        <a:buChar char="•"/>
        <a:defRPr sz="3565" kern="1200">
          <a:solidFill>
            <a:schemeClr val="tx1"/>
          </a:solidFill>
          <a:latin typeface="+mn-lt"/>
          <a:ea typeface="+mn-ea"/>
          <a:cs typeface="+mn-cs"/>
        </a:defRPr>
      </a:lvl1pPr>
      <a:lvl2pPr marL="826154" indent="-317752" algn="l" defTabSz="508402" rtl="0" eaLnBrk="1" latinLnBrk="0" hangingPunct="1">
        <a:spcBef>
          <a:spcPct val="20000"/>
        </a:spcBef>
        <a:buFont typeface="Arial"/>
        <a:buChar char="–"/>
        <a:defRPr sz="3074" kern="1200">
          <a:solidFill>
            <a:schemeClr val="tx1"/>
          </a:solidFill>
          <a:latin typeface="+mn-lt"/>
          <a:ea typeface="+mn-ea"/>
          <a:cs typeface="+mn-cs"/>
        </a:defRPr>
      </a:lvl2pPr>
      <a:lvl3pPr marL="1271008" indent="-254202" algn="l" defTabSz="508402" rtl="0" eaLnBrk="1" latinLnBrk="0" hangingPunct="1">
        <a:spcBef>
          <a:spcPct val="20000"/>
        </a:spcBef>
        <a:buFont typeface="Arial"/>
        <a:buChar char="•"/>
        <a:defRPr sz="2705" kern="1200">
          <a:solidFill>
            <a:schemeClr val="tx1"/>
          </a:solidFill>
          <a:latin typeface="+mn-lt"/>
          <a:ea typeface="+mn-ea"/>
          <a:cs typeface="+mn-cs"/>
        </a:defRPr>
      </a:lvl3pPr>
      <a:lvl4pPr marL="1779410" indent="-254202" algn="l" defTabSz="508402" rtl="0" eaLnBrk="1" latinLnBrk="0" hangingPunct="1">
        <a:spcBef>
          <a:spcPct val="20000"/>
        </a:spcBef>
        <a:buFont typeface="Arial"/>
        <a:buChar char="–"/>
        <a:defRPr sz="2213" kern="1200">
          <a:solidFill>
            <a:schemeClr val="tx1"/>
          </a:solidFill>
          <a:latin typeface="+mn-lt"/>
          <a:ea typeface="+mn-ea"/>
          <a:cs typeface="+mn-cs"/>
        </a:defRPr>
      </a:lvl4pPr>
      <a:lvl5pPr marL="2287813" indent="-254202" algn="l" defTabSz="508402" rtl="0" eaLnBrk="1" latinLnBrk="0" hangingPunct="1">
        <a:spcBef>
          <a:spcPct val="20000"/>
        </a:spcBef>
        <a:buFont typeface="Arial"/>
        <a:buChar char="»"/>
        <a:defRPr sz="2213" kern="1200">
          <a:solidFill>
            <a:schemeClr val="tx1"/>
          </a:solidFill>
          <a:latin typeface="+mn-lt"/>
          <a:ea typeface="+mn-ea"/>
          <a:cs typeface="+mn-cs"/>
        </a:defRPr>
      </a:lvl5pPr>
      <a:lvl6pPr marL="2796216" indent="-254202" algn="l" defTabSz="508402" rtl="0" eaLnBrk="1" latinLnBrk="0" hangingPunct="1">
        <a:spcBef>
          <a:spcPct val="20000"/>
        </a:spcBef>
        <a:buFont typeface="Arial"/>
        <a:buChar char="•"/>
        <a:defRPr sz="2213" kern="1200">
          <a:solidFill>
            <a:schemeClr val="tx1"/>
          </a:solidFill>
          <a:latin typeface="+mn-lt"/>
          <a:ea typeface="+mn-ea"/>
          <a:cs typeface="+mn-cs"/>
        </a:defRPr>
      </a:lvl6pPr>
      <a:lvl7pPr marL="3304619" indent="-254202" algn="l" defTabSz="508402" rtl="0" eaLnBrk="1" latinLnBrk="0" hangingPunct="1">
        <a:spcBef>
          <a:spcPct val="20000"/>
        </a:spcBef>
        <a:buFont typeface="Arial"/>
        <a:buChar char="•"/>
        <a:defRPr sz="2213" kern="1200">
          <a:solidFill>
            <a:schemeClr val="tx1"/>
          </a:solidFill>
          <a:latin typeface="+mn-lt"/>
          <a:ea typeface="+mn-ea"/>
          <a:cs typeface="+mn-cs"/>
        </a:defRPr>
      </a:lvl7pPr>
      <a:lvl8pPr marL="3813022" indent="-254202" algn="l" defTabSz="508402" rtl="0" eaLnBrk="1" latinLnBrk="0" hangingPunct="1">
        <a:spcBef>
          <a:spcPct val="20000"/>
        </a:spcBef>
        <a:buFont typeface="Arial"/>
        <a:buChar char="•"/>
        <a:defRPr sz="2213" kern="1200">
          <a:solidFill>
            <a:schemeClr val="tx1"/>
          </a:solidFill>
          <a:latin typeface="+mn-lt"/>
          <a:ea typeface="+mn-ea"/>
          <a:cs typeface="+mn-cs"/>
        </a:defRPr>
      </a:lvl8pPr>
      <a:lvl9pPr marL="4321425" indent="-254202" algn="l" defTabSz="508402" rtl="0" eaLnBrk="1" latinLnBrk="0" hangingPunct="1">
        <a:spcBef>
          <a:spcPct val="20000"/>
        </a:spcBef>
        <a:buFont typeface="Arial"/>
        <a:buChar char="•"/>
        <a:defRPr sz="2213" kern="1200">
          <a:solidFill>
            <a:schemeClr val="tx1"/>
          </a:solidFill>
          <a:latin typeface="+mn-lt"/>
          <a:ea typeface="+mn-ea"/>
          <a:cs typeface="+mn-cs"/>
        </a:defRPr>
      </a:lvl9pPr>
    </p:bodyStyle>
    <p:otherStyle>
      <a:defPPr>
        <a:defRPr lang="en-US"/>
      </a:defPPr>
      <a:lvl1pPr marL="0" algn="l" defTabSz="508402" rtl="0" eaLnBrk="1" latinLnBrk="0" hangingPunct="1">
        <a:defRPr sz="1967" kern="1200">
          <a:solidFill>
            <a:schemeClr val="tx1"/>
          </a:solidFill>
          <a:latin typeface="+mn-lt"/>
          <a:ea typeface="+mn-ea"/>
          <a:cs typeface="+mn-cs"/>
        </a:defRPr>
      </a:lvl1pPr>
      <a:lvl2pPr marL="508402" algn="l" defTabSz="508402" rtl="0" eaLnBrk="1" latinLnBrk="0" hangingPunct="1">
        <a:defRPr sz="1967" kern="1200">
          <a:solidFill>
            <a:schemeClr val="tx1"/>
          </a:solidFill>
          <a:latin typeface="+mn-lt"/>
          <a:ea typeface="+mn-ea"/>
          <a:cs typeface="+mn-cs"/>
        </a:defRPr>
      </a:lvl2pPr>
      <a:lvl3pPr marL="1016806" algn="l" defTabSz="508402" rtl="0" eaLnBrk="1" latinLnBrk="0" hangingPunct="1">
        <a:defRPr sz="1967" kern="1200">
          <a:solidFill>
            <a:schemeClr val="tx1"/>
          </a:solidFill>
          <a:latin typeface="+mn-lt"/>
          <a:ea typeface="+mn-ea"/>
          <a:cs typeface="+mn-cs"/>
        </a:defRPr>
      </a:lvl3pPr>
      <a:lvl4pPr marL="1525208" algn="l" defTabSz="508402" rtl="0" eaLnBrk="1" latinLnBrk="0" hangingPunct="1">
        <a:defRPr sz="1967" kern="1200">
          <a:solidFill>
            <a:schemeClr val="tx1"/>
          </a:solidFill>
          <a:latin typeface="+mn-lt"/>
          <a:ea typeface="+mn-ea"/>
          <a:cs typeface="+mn-cs"/>
        </a:defRPr>
      </a:lvl4pPr>
      <a:lvl5pPr marL="2033612" algn="l" defTabSz="508402" rtl="0" eaLnBrk="1" latinLnBrk="0" hangingPunct="1">
        <a:defRPr sz="1967" kern="1200">
          <a:solidFill>
            <a:schemeClr val="tx1"/>
          </a:solidFill>
          <a:latin typeface="+mn-lt"/>
          <a:ea typeface="+mn-ea"/>
          <a:cs typeface="+mn-cs"/>
        </a:defRPr>
      </a:lvl5pPr>
      <a:lvl6pPr marL="2542014" algn="l" defTabSz="508402" rtl="0" eaLnBrk="1" latinLnBrk="0" hangingPunct="1">
        <a:defRPr sz="1967" kern="1200">
          <a:solidFill>
            <a:schemeClr val="tx1"/>
          </a:solidFill>
          <a:latin typeface="+mn-lt"/>
          <a:ea typeface="+mn-ea"/>
          <a:cs typeface="+mn-cs"/>
        </a:defRPr>
      </a:lvl6pPr>
      <a:lvl7pPr marL="3050417" algn="l" defTabSz="508402" rtl="0" eaLnBrk="1" latinLnBrk="0" hangingPunct="1">
        <a:defRPr sz="1967" kern="1200">
          <a:solidFill>
            <a:schemeClr val="tx1"/>
          </a:solidFill>
          <a:latin typeface="+mn-lt"/>
          <a:ea typeface="+mn-ea"/>
          <a:cs typeface="+mn-cs"/>
        </a:defRPr>
      </a:lvl7pPr>
      <a:lvl8pPr marL="3558820" algn="l" defTabSz="508402" rtl="0" eaLnBrk="1" latinLnBrk="0" hangingPunct="1">
        <a:defRPr sz="1967" kern="1200">
          <a:solidFill>
            <a:schemeClr val="tx1"/>
          </a:solidFill>
          <a:latin typeface="+mn-lt"/>
          <a:ea typeface="+mn-ea"/>
          <a:cs typeface="+mn-cs"/>
        </a:defRPr>
      </a:lvl8pPr>
      <a:lvl9pPr marL="4067223" algn="l" defTabSz="508402" rtl="0" eaLnBrk="1" latinLnBrk="0" hangingPunct="1">
        <a:defRPr sz="19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8135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717771"/>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Georgia"/>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Georgia"/>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Georgia"/>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Georgia"/>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Georgi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7548E-28E5-43B7-961D-DBBBA9EA1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5FB381-06C1-485C-9251-A905279FA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E8A94E-77F3-410E-B669-402B288D8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E4B23-AA43-460F-9B56-535CDB2A8222}" type="datetimeFigureOut">
              <a:rPr lang="en-GB" smtClean="0"/>
              <a:t>29/10/2021</a:t>
            </a:fld>
            <a:endParaRPr lang="en-GB"/>
          </a:p>
        </p:txBody>
      </p:sp>
      <p:sp>
        <p:nvSpPr>
          <p:cNvPr id="5" name="Footer Placeholder 4">
            <a:extLst>
              <a:ext uri="{FF2B5EF4-FFF2-40B4-BE49-F238E27FC236}">
                <a16:creationId xmlns:a16="http://schemas.microsoft.com/office/drawing/2014/main" id="{509742F2-5322-4225-9D8E-620B1D54D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B5E1E11-6ED6-41E6-8276-B9BD9D8AB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FB64C-5CBE-4BB5-A849-6BB16FCF1E27}" type="slidenum">
              <a:rPr lang="en-GB" smtClean="0"/>
              <a:t>‹#›</a:t>
            </a:fld>
            <a:endParaRPr lang="en-GB"/>
          </a:p>
        </p:txBody>
      </p:sp>
    </p:spTree>
    <p:extLst>
      <p:ext uri="{BB962C8B-B14F-4D97-AF65-F5344CB8AC3E}">
        <p14:creationId xmlns:p14="http://schemas.microsoft.com/office/powerpoint/2010/main" val="36584976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B1441-0916-4E1C-8903-F5753C315E2E}" type="datetimeFigureOut">
              <a:rPr lang="en-GB" smtClean="0"/>
              <a:t>29/10/2021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88288-4B23-4068-AAFB-DFE3916CC947}" type="slidenum">
              <a:rPr lang="en-GB" smtClean="0"/>
              <a:t>‹#›</a:t>
            </a:fld>
            <a:endParaRPr lang="en-GB"/>
          </a:p>
        </p:txBody>
      </p:sp>
    </p:spTree>
    <p:extLst>
      <p:ext uri="{BB962C8B-B14F-4D97-AF65-F5344CB8AC3E}">
        <p14:creationId xmlns:p14="http://schemas.microsoft.com/office/powerpoint/2010/main" val="296602824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ubik" panose="020B0604020202020204" charset="-79"/>
                <a:cs typeface="Rubik" panose="020B0604020202020204" charset="-79"/>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8853009"/>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ubik" panose="020B0604020202020204" charset="-79"/>
                <a:cs typeface="Rubik" panose="020B0604020202020204" charset="-79"/>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6493410"/>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ubik" panose="020B0604020202020204" charset="-79"/>
                <a:cs typeface="Rubik" panose="020B0604020202020204" charset="-79"/>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04560250"/>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49571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Lst>
  <p:txStyles>
    <p:titleStyle>
      <a:lvl1pPr algn="l" defTabSz="914377" rtl="0" eaLnBrk="1" latinLnBrk="0" hangingPunct="1">
        <a:lnSpc>
          <a:spcPct val="90000"/>
        </a:lnSpc>
        <a:spcBef>
          <a:spcPct val="0"/>
        </a:spcBef>
        <a:buNone/>
        <a:defRPr sz="3600" b="0" i="0" kern="1200">
          <a:solidFill>
            <a:srgbClr val="FFFFFF"/>
          </a:solidFill>
          <a:latin typeface="Gotham Medium" pitchFamily="2" charset="0"/>
          <a:ea typeface="+mj-ea"/>
          <a:cs typeface="+mj-cs"/>
        </a:defRPr>
      </a:lvl1pPr>
    </p:titleStyle>
    <p:bodyStyle>
      <a:lvl1pPr marL="0" indent="0" algn="l" defTabSz="914377" rtl="0" eaLnBrk="1" latinLnBrk="0" hangingPunct="1">
        <a:lnSpc>
          <a:spcPct val="90000"/>
        </a:lnSpc>
        <a:spcBef>
          <a:spcPts val="1000"/>
        </a:spcBef>
        <a:spcAft>
          <a:spcPts val="1200"/>
        </a:spcAft>
        <a:buFont typeface="Arial" panose="020B0604020202020204" pitchFamily="34" charset="0"/>
        <a:buNone/>
        <a:defRPr sz="2800" b="0" i="0" kern="1200">
          <a:solidFill>
            <a:schemeClr val="tx1"/>
          </a:solidFill>
          <a:latin typeface="Gotham Medium" pitchFamily="2" charset="0"/>
          <a:ea typeface="+mn-ea"/>
          <a:cs typeface="+mn-cs"/>
        </a:defRPr>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accent5"/>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34.jpeg"/><Relationship Id="rId5" Type="http://schemas.openxmlformats.org/officeDocument/2006/relationships/hyperlink" Target="mailto:mary-louise.harrison@llep.org.uk"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4.xml"/><Relationship Id="rId6" Type="http://schemas.openxmlformats.org/officeDocument/2006/relationships/hyperlink" Target="https://www.sustainabilitywestmidlands.org.uk/resources/midlands-low-carbon-sector-study/" TargetMode="External"/><Relationship Id="rId5" Type="http://schemas.openxmlformats.org/officeDocument/2006/relationships/image" Target="../media/image44.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4.xml"/><Relationship Id="rId5" Type="http://schemas.openxmlformats.org/officeDocument/2006/relationships/hyperlink" Target="https://www.energyservices-ncc.co.uk/uploads/documents/Midlands-Regional-Transport-Hubs-Final-Report.pdf" TargetMode="Externa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48.pn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4.xml"/><Relationship Id="rId5" Type="http://schemas.openxmlformats.org/officeDocument/2006/relationships/hyperlink" Target="mailto:Gavin.Fletcher@nottinghamcity.gov.uk" TargetMode="Externa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85.xml"/><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8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5.xml"/><Relationship Id="rId16" Type="http://schemas.openxmlformats.org/officeDocument/2006/relationships/image" Target="../media/image78.jpeg"/><Relationship Id="rId20" Type="http://schemas.openxmlformats.org/officeDocument/2006/relationships/image" Target="../media/image82.png"/><Relationship Id="rId1" Type="http://schemas.openxmlformats.org/officeDocument/2006/relationships/slideLayout" Target="../slideLayouts/slideLayout8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84.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85.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87.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87.xml"/><Relationship Id="rId6" Type="http://schemas.openxmlformats.org/officeDocument/2006/relationships/image" Target="../media/image98.png"/><Relationship Id="rId5" Type="http://schemas.openxmlformats.org/officeDocument/2006/relationships/image" Target="../media/image6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svg"/><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hyperlink" Target="https://beisgov-my.sharepoint.com/personal/sam_lux_beis_gov_uk/Documents/WCS%20is%20a%20voucher-based%20scheme%20designed%20to%20provide%20eligible%20applicants%20with%20support%20towards%20the%20upfront%20costs%20of%20the%20purchase%20and%20installation%20of%20EV%20chargepoints.%20The%20contribution%20is%20limited%20to%20the%2075%25%20of%20purchase%20and%20installation%20costs,%20up%20to%20a%20maximum%20of%20&#163;350%20for%20each%20socket,%20up%20to%20a%20maximum%20of%2040%20across%20all%20sites%20for%20each%20applicant." TargetMode="External"/><Relationship Id="rId2" Type="http://schemas.openxmlformats.org/officeDocument/2006/relationships/notesSlide" Target="../notesSlides/notesSlide22.xml"/><Relationship Id="rId1" Type="http://schemas.openxmlformats.org/officeDocument/2006/relationships/slideLayout" Target="../slideLayouts/slideLayout95.xml"/><Relationship Id="rId4" Type="http://schemas.openxmlformats.org/officeDocument/2006/relationships/hyperlink" Target="https://www.gov.uk/plug-in-car-van-grant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8" Type="http://schemas.openxmlformats.org/officeDocument/2006/relationships/hyperlink" Target="https://racetozero.unfccc.int/what-is-the-race-to-zero/"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20.xml"/><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9.JPG"/></Relationships>
</file>

<file path=ppt/slides/_rels/slide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2" Type="http://schemas.openxmlformats.org/officeDocument/2006/relationships/hyperlink" Target="https://www.leicester.gov.uk/greenhearts" TargetMode="External"/><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emf"/><Relationship Id="rId1" Type="http://schemas.openxmlformats.org/officeDocument/2006/relationships/slideLayout" Target="../slideLayouts/slideLayout155.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7.xml"/><Relationship Id="rId1" Type="http://schemas.openxmlformats.org/officeDocument/2006/relationships/slideLayout" Target="../slideLayouts/slideLayout155.xml"/></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13" Type="http://schemas.microsoft.com/office/2007/relationships/hdphoto" Target="../media/hdphoto6.wdp"/><Relationship Id="rId18" Type="http://schemas.openxmlformats.org/officeDocument/2006/relationships/image" Target="../media/image135.png"/><Relationship Id="rId26" Type="http://schemas.openxmlformats.org/officeDocument/2006/relationships/image" Target="../media/image139.png"/><Relationship Id="rId3" Type="http://schemas.openxmlformats.org/officeDocument/2006/relationships/image" Target="../media/image127.jp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32.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28.xml"/><Relationship Id="rId16" Type="http://schemas.openxmlformats.org/officeDocument/2006/relationships/image" Target="../media/image134.png"/><Relationship Id="rId20" Type="http://schemas.openxmlformats.org/officeDocument/2006/relationships/image" Target="../media/image136.png"/><Relationship Id="rId1" Type="http://schemas.openxmlformats.org/officeDocument/2006/relationships/slideLayout" Target="../slideLayouts/slideLayout155.xml"/><Relationship Id="rId6" Type="http://schemas.openxmlformats.org/officeDocument/2006/relationships/image" Target="../media/image129.png"/><Relationship Id="rId11" Type="http://schemas.microsoft.com/office/2007/relationships/hdphoto" Target="../media/hdphoto5.wdp"/><Relationship Id="rId24" Type="http://schemas.openxmlformats.org/officeDocument/2006/relationships/image" Target="../media/image138.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131.png"/><Relationship Id="rId19" Type="http://schemas.microsoft.com/office/2007/relationships/hdphoto" Target="../media/hdphoto9.wdp"/><Relationship Id="rId4" Type="http://schemas.openxmlformats.org/officeDocument/2006/relationships/image" Target="../media/image128.png"/><Relationship Id="rId9" Type="http://schemas.microsoft.com/office/2007/relationships/hdphoto" Target="../media/hdphoto4.wdp"/><Relationship Id="rId14" Type="http://schemas.openxmlformats.org/officeDocument/2006/relationships/image" Target="../media/image133.png"/><Relationship Id="rId22" Type="http://schemas.openxmlformats.org/officeDocument/2006/relationships/image" Target="../media/image137.png"/><Relationship Id="rId27" Type="http://schemas.microsoft.com/office/2007/relationships/hdphoto" Target="../media/hdphoto13.wdp"/></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9.xml"/><Relationship Id="rId1" Type="http://schemas.openxmlformats.org/officeDocument/2006/relationships/slideLayout" Target="../slideLayouts/slideLayout155.xml"/><Relationship Id="rId5" Type="http://schemas.openxmlformats.org/officeDocument/2006/relationships/image" Target="../media/image142.jpeg"/><Relationship Id="rId4" Type="http://schemas.openxmlformats.org/officeDocument/2006/relationships/image" Target="../media/image141.jpeg"/></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0.xml"/><Relationship Id="rId1" Type="http://schemas.openxmlformats.org/officeDocument/2006/relationships/slideLayout" Target="../slideLayouts/slideLayout155.xml"/><Relationship Id="rId4" Type="http://schemas.openxmlformats.org/officeDocument/2006/relationships/image" Target="../media/image144.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32.png"/><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1.xml"/><Relationship Id="rId1" Type="http://schemas.openxmlformats.org/officeDocument/2006/relationships/slideLayout" Target="../slideLayouts/slideLayout155.xml"/><Relationship Id="rId4" Type="http://schemas.openxmlformats.org/officeDocument/2006/relationships/image" Target="../media/image145.jpg"/></Relationships>
</file>

<file path=ppt/slides/_rels/slide6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55.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2.xml"/><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3" Type="http://schemas.openxmlformats.org/officeDocument/2006/relationships/hyperlink" Target="mailto:energygrant@leicester.gov.uk" TargetMode="External"/><Relationship Id="rId2" Type="http://schemas.openxmlformats.org/officeDocument/2006/relationships/image" Target="../media/image123.jpg"/><Relationship Id="rId1" Type="http://schemas.openxmlformats.org/officeDocument/2006/relationships/slideLayout" Target="../slideLayouts/slideLayout155.xml"/><Relationship Id="rId4" Type="http://schemas.openxmlformats.org/officeDocument/2006/relationships/hyperlink" Target="http://www.greenbelle.org.u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watch?v=-7T3T4n_hyQ&amp;t=2s" TargetMode="External"/><Relationship Id="rId3" Type="http://schemas.openxmlformats.org/officeDocument/2006/relationships/image" Target="../media/image146.png"/><Relationship Id="rId7" Type="http://schemas.openxmlformats.org/officeDocument/2006/relationships/image" Target="../media/image150.svg"/><Relationship Id="rId2" Type="http://schemas.openxmlformats.org/officeDocument/2006/relationships/notesSlide" Target="../notesSlides/notesSlide33.xml"/><Relationship Id="rId1" Type="http://schemas.openxmlformats.org/officeDocument/2006/relationships/slideLayout" Target="../slideLayouts/slideLayout144.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51.png"/></Relationships>
</file>

<file path=ppt/slides/_rels/slide66.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emf"/><Relationship Id="rId2" Type="http://schemas.openxmlformats.org/officeDocument/2006/relationships/notesSlide" Target="../notesSlides/notesSlide34.xml"/><Relationship Id="rId1" Type="http://schemas.openxmlformats.org/officeDocument/2006/relationships/slideLayout" Target="../slideLayouts/slideLayout144.xml"/><Relationship Id="rId6" Type="http://schemas.openxmlformats.org/officeDocument/2006/relationships/image" Target="../media/image155.svg"/><Relationship Id="rId11" Type="http://schemas.openxmlformats.org/officeDocument/2006/relationships/image" Target="../media/image160.emf"/><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 Id="rId14" Type="http://schemas.openxmlformats.org/officeDocument/2006/relationships/image" Target="../media/image163.svg"/></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144.xml"/><Relationship Id="rId5" Type="http://schemas.openxmlformats.org/officeDocument/2006/relationships/image" Target="../media/image153.svg"/><Relationship Id="rId4" Type="http://schemas.openxmlformats.org/officeDocument/2006/relationships/image" Target="../media/image152.png"/></Relationships>
</file>

<file path=ppt/slides/_rels/slide6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6.xml"/><Relationship Id="rId1" Type="http://schemas.openxmlformats.org/officeDocument/2006/relationships/slideLayout" Target="../slideLayouts/slideLayout144.xml"/><Relationship Id="rId5" Type="http://schemas.openxmlformats.org/officeDocument/2006/relationships/image" Target="../media/image167.svg"/><Relationship Id="rId4" Type="http://schemas.openxmlformats.org/officeDocument/2006/relationships/image" Target="../media/image166.png"/></Relationships>
</file>

<file path=ppt/slides/_rels/slide6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7.xml"/><Relationship Id="rId1" Type="http://schemas.openxmlformats.org/officeDocument/2006/relationships/slideLayout" Target="../slideLayouts/slideLayout143.xml"/><Relationship Id="rId5" Type="http://schemas.openxmlformats.org/officeDocument/2006/relationships/image" Target="../media/image148.svg"/><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33.jpg"/><Relationship Id="rId4" Type="http://schemas.openxmlformats.org/officeDocument/2006/relationships/image" Target="../media/image3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www.lbv.co.uk/event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www.lbv.co.uk/" TargetMode="External"/><Relationship Id="rId2" Type="http://schemas.openxmlformats.org/officeDocument/2006/relationships/hyperlink" Target="http://www.lbv.co.uk/event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E2BC3-168C-9D47-9B6C-D85B6A884F07}"/>
              </a:ext>
            </a:extLst>
          </p:cNvPr>
          <p:cNvSpPr/>
          <p:nvPr/>
        </p:nvSpPr>
        <p:spPr>
          <a:xfrm>
            <a:off x="-162912" y="0"/>
            <a:ext cx="12517821" cy="7822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36474C9-9C19-6043-9E41-581DDE37BACC}"/>
              </a:ext>
            </a:extLst>
          </p:cNvPr>
          <p:cNvSpPr txBox="1">
            <a:spLocks/>
          </p:cNvSpPr>
          <p:nvPr/>
        </p:nvSpPr>
        <p:spPr>
          <a:xfrm>
            <a:off x="2844278" y="1907821"/>
            <a:ext cx="6946493" cy="2200373"/>
          </a:xfrm>
          <a:prstGeom prst="rect">
            <a:avLst/>
          </a:prstGeom>
        </p:spPr>
        <p:txBody>
          <a:bodyPr anchor="b">
            <a:normAutofit/>
          </a:bodyPr>
          <a:lstStyle>
            <a:lvl1pPr algn="ctr" defTabSz="914400" rtl="0" eaLnBrk="1" latinLnBrk="0" hangingPunct="1">
              <a:lnSpc>
                <a:spcPct val="90000"/>
              </a:lnSpc>
              <a:spcBef>
                <a:spcPct val="0"/>
              </a:spcBef>
              <a:buNone/>
              <a:defRPr sz="3500" b="1" kern="1200" baseline="0">
                <a:solidFill>
                  <a:schemeClr val="bg1"/>
                </a:solidFill>
                <a:latin typeface="Arial" panose="020B0604020202020204" pitchFamily="34" charset="0"/>
                <a:ea typeface="+mj-ea"/>
                <a:cs typeface="+mj-cs"/>
              </a:defRPr>
            </a:lvl1pPr>
          </a:lstStyle>
          <a:p>
            <a:r>
              <a:rPr lang="en-GB" sz="2800" dirty="0">
                <a:solidFill>
                  <a:schemeClr val="accent1"/>
                </a:solidFill>
              </a:rPr>
              <a:t>What are the challenges and opportunities facing the manufacturing sector in 2021 and beyond?</a:t>
            </a:r>
            <a:endParaRPr lang="en-US" sz="2800" dirty="0">
              <a:solidFill>
                <a:schemeClr val="accent1"/>
              </a:solidFill>
            </a:endParaRPr>
          </a:p>
        </p:txBody>
      </p:sp>
      <p:sp>
        <p:nvSpPr>
          <p:cNvPr id="5" name="Subtitle 2">
            <a:extLst>
              <a:ext uri="{FF2B5EF4-FFF2-40B4-BE49-F238E27FC236}">
                <a16:creationId xmlns:a16="http://schemas.microsoft.com/office/drawing/2014/main" id="{99619B4C-F379-1D45-AC33-C8E28A5805DB}"/>
              </a:ext>
            </a:extLst>
          </p:cNvPr>
          <p:cNvSpPr txBox="1">
            <a:spLocks/>
          </p:cNvSpPr>
          <p:nvPr/>
        </p:nvSpPr>
        <p:spPr>
          <a:xfrm>
            <a:off x="3640286" y="3602038"/>
            <a:ext cx="5292132" cy="1655762"/>
          </a:xfrm>
          <a:prstGeom prst="rect">
            <a:avLst/>
          </a:prstGeom>
        </p:spPr>
        <p:txBody>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baseline="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baseline="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baseline="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baseline="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cxnSp>
        <p:nvCxnSpPr>
          <p:cNvPr id="6" name="Straight Connector 5">
            <a:extLst>
              <a:ext uri="{FF2B5EF4-FFF2-40B4-BE49-F238E27FC236}">
                <a16:creationId xmlns:a16="http://schemas.microsoft.com/office/drawing/2014/main" id="{23180210-C35B-0444-B9C9-3A22246475CB}"/>
              </a:ext>
            </a:extLst>
          </p:cNvPr>
          <p:cNvCxnSpPr>
            <a:cxnSpLocks/>
          </p:cNvCxnSpPr>
          <p:nvPr/>
        </p:nvCxnSpPr>
        <p:spPr>
          <a:xfrm>
            <a:off x="4180804" y="3556618"/>
            <a:ext cx="421109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F9805C-DF06-8746-92E8-147C277C7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260" y="227544"/>
            <a:ext cx="2262419" cy="794761"/>
          </a:xfrm>
          <a:prstGeom prst="rect">
            <a:avLst/>
          </a:prstGeom>
        </p:spPr>
      </p:pic>
      <p:sp>
        <p:nvSpPr>
          <p:cNvPr id="19" name="Rectangle 18">
            <a:extLst>
              <a:ext uri="{FF2B5EF4-FFF2-40B4-BE49-F238E27FC236}">
                <a16:creationId xmlns:a16="http://schemas.microsoft.com/office/drawing/2014/main" id="{82DFBD84-9EF5-F04D-8172-3285865C735D}"/>
              </a:ext>
            </a:extLst>
          </p:cNvPr>
          <p:cNvSpPr/>
          <p:nvPr/>
        </p:nvSpPr>
        <p:spPr>
          <a:xfrm>
            <a:off x="-162912" y="6505366"/>
            <a:ext cx="12517821"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©2021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35FE533-31CD-6C4F-8F8A-33A80341DE12}"/>
              </a:ext>
            </a:extLst>
          </p:cNvPr>
          <p:cNvSpPr/>
          <p:nvPr/>
        </p:nvSpPr>
        <p:spPr>
          <a:xfrm>
            <a:off x="3561832" y="1075125"/>
            <a:ext cx="6096000" cy="1446550"/>
          </a:xfrm>
          <a:prstGeom prst="rect">
            <a:avLst/>
          </a:prstGeom>
        </p:spPr>
        <p:txBody>
          <a:bodyPr>
            <a:spAutoFit/>
          </a:bodyPr>
          <a:lstStyle/>
          <a:p>
            <a:pPr algn="ctr"/>
            <a:r>
              <a:rPr lang="en-US" sz="4400" b="1" dirty="0">
                <a:solidFill>
                  <a:srgbClr val="6EC4DB"/>
                </a:solidFill>
              </a:rPr>
              <a:t>Transport connectivity of Leicester</a:t>
            </a:r>
          </a:p>
        </p:txBody>
      </p:sp>
      <p:grpSp>
        <p:nvGrpSpPr>
          <p:cNvPr id="16" name="Group 15">
            <a:extLst>
              <a:ext uri="{FF2B5EF4-FFF2-40B4-BE49-F238E27FC236}">
                <a16:creationId xmlns:a16="http://schemas.microsoft.com/office/drawing/2014/main" id="{51A86D3C-54C4-E14B-B375-35C87BB45A10}"/>
              </a:ext>
            </a:extLst>
          </p:cNvPr>
          <p:cNvGrpSpPr/>
          <p:nvPr/>
        </p:nvGrpSpPr>
        <p:grpSpPr>
          <a:xfrm>
            <a:off x="3146744" y="2811130"/>
            <a:ext cx="5898506" cy="2200373"/>
            <a:chOff x="3196821" y="2446432"/>
            <a:chExt cx="6503437" cy="2698324"/>
          </a:xfrm>
        </p:grpSpPr>
        <p:sp>
          <p:nvSpPr>
            <p:cNvPr id="15" name="Right Triangle 14">
              <a:extLst>
                <a:ext uri="{FF2B5EF4-FFF2-40B4-BE49-F238E27FC236}">
                  <a16:creationId xmlns:a16="http://schemas.microsoft.com/office/drawing/2014/main" id="{01BB23F3-0F76-664C-98F2-DC7E61FB979A}"/>
                </a:ext>
              </a:extLst>
            </p:cNvPr>
            <p:cNvSpPr/>
            <p:nvPr/>
          </p:nvSpPr>
          <p:spPr>
            <a:xfrm rot="10800000">
              <a:off x="8610600" y="4280598"/>
              <a:ext cx="844899" cy="86415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384981-7CF1-BF40-97DC-9DF77E6243FC}"/>
                </a:ext>
              </a:extLst>
            </p:cNvPr>
            <p:cNvSpPr/>
            <p:nvPr/>
          </p:nvSpPr>
          <p:spPr>
            <a:xfrm>
              <a:off x="3196821" y="2446432"/>
              <a:ext cx="6503437" cy="209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34A64054-9F3E-46A9-80F9-0A572373B0A2}"/>
              </a:ext>
            </a:extLst>
          </p:cNvPr>
          <p:cNvSpPr txBox="1"/>
          <p:nvPr/>
        </p:nvSpPr>
        <p:spPr>
          <a:xfrm>
            <a:off x="3573096" y="3252621"/>
            <a:ext cx="5045804" cy="461665"/>
          </a:xfrm>
          <a:prstGeom prst="rect">
            <a:avLst/>
          </a:prstGeom>
          <a:noFill/>
        </p:spPr>
        <p:txBody>
          <a:bodyPr wrap="square" rtlCol="0">
            <a:spAutoFit/>
          </a:bodyPr>
          <a:lstStyle/>
          <a:p>
            <a:pPr algn="ctr"/>
            <a:r>
              <a:rPr lang="en-GB" sz="2400" b="1" dirty="0">
                <a:solidFill>
                  <a:srgbClr val="6EC4DB"/>
                </a:solidFill>
                <a:latin typeface="Arial" panose="020B0604020202020204" pitchFamily="34" charset="0"/>
                <a:cs typeface="Arial" panose="020B0604020202020204" pitchFamily="34" charset="0"/>
              </a:rPr>
              <a:t>Greening our Local Economy</a:t>
            </a:r>
          </a:p>
        </p:txBody>
      </p:sp>
    </p:spTree>
    <p:extLst>
      <p:ext uri="{BB962C8B-B14F-4D97-AF65-F5344CB8AC3E}">
        <p14:creationId xmlns:p14="http://schemas.microsoft.com/office/powerpoint/2010/main" val="253156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2" name="TextBox 1">
            <a:extLst>
              <a:ext uri="{FF2B5EF4-FFF2-40B4-BE49-F238E27FC236}">
                <a16:creationId xmlns:a16="http://schemas.microsoft.com/office/drawing/2014/main" id="{9230D9F6-0D60-403B-917F-26507CD0A4C3}"/>
              </a:ext>
            </a:extLst>
          </p:cNvPr>
          <p:cNvSpPr txBox="1"/>
          <p:nvPr/>
        </p:nvSpPr>
        <p:spPr>
          <a:xfrm>
            <a:off x="1855303" y="1946246"/>
            <a:ext cx="8175779" cy="3407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itle 9">
            <a:extLst>
              <a:ext uri="{FF2B5EF4-FFF2-40B4-BE49-F238E27FC236}">
                <a16:creationId xmlns:a16="http://schemas.microsoft.com/office/drawing/2014/main" id="{50EB185C-03AC-4C60-BB2D-D947A96126DB}"/>
              </a:ext>
            </a:extLst>
          </p:cNvPr>
          <p:cNvSpPr>
            <a:spLocks noGrp="1"/>
          </p:cNvSpPr>
          <p:nvPr>
            <p:ph type="title"/>
          </p:nvPr>
        </p:nvSpPr>
        <p:spPr/>
        <p:txBody>
          <a:bodyPr/>
          <a:lstStyle/>
          <a:p>
            <a:r>
              <a:rPr lang="en-GB" b="1" dirty="0"/>
              <a:t>COP26: HERE IN THE UK</a:t>
            </a:r>
          </a:p>
        </p:txBody>
      </p:sp>
      <p:sp>
        <p:nvSpPr>
          <p:cNvPr id="11" name="Content Placeholder 10">
            <a:extLst>
              <a:ext uri="{FF2B5EF4-FFF2-40B4-BE49-F238E27FC236}">
                <a16:creationId xmlns:a16="http://schemas.microsoft.com/office/drawing/2014/main" id="{77DEBFA6-085F-4BC6-B894-E35577895C3B}"/>
              </a:ext>
            </a:extLst>
          </p:cNvPr>
          <p:cNvSpPr>
            <a:spLocks noGrp="1"/>
          </p:cNvSpPr>
          <p:nvPr>
            <p:ph idx="1"/>
          </p:nvPr>
        </p:nvSpPr>
        <p:spPr/>
        <p:txBody>
          <a:bodyPr>
            <a:normAutofit/>
          </a:bodyPr>
          <a:lstStyle/>
          <a:p>
            <a:r>
              <a:rPr lang="en-GB" dirty="0"/>
              <a:t>In April 2021 the UK Government legislated to reduce carbon emissions by 78% by 2035 compared to 1990 levels; And become net zero by 2050</a:t>
            </a:r>
          </a:p>
          <a:p>
            <a:r>
              <a:rPr lang="en-GB" dirty="0"/>
              <a:t>UK still largely dependent on imported gas due to unpredictability of wind and solar</a:t>
            </a:r>
          </a:p>
          <a:p>
            <a:r>
              <a:rPr lang="en-GB" dirty="0"/>
              <a:t>For the first time in 2020, wind and solar produced a record 43% of our electricity compared to 40% provided by fossil fuels</a:t>
            </a:r>
          </a:p>
          <a:p>
            <a:r>
              <a:rPr lang="en-GB" dirty="0"/>
              <a:t>UK Government’s long awaited Net Zero Strategy published</a:t>
            </a:r>
          </a:p>
        </p:txBody>
      </p:sp>
    </p:spTree>
    <p:extLst>
      <p:ext uri="{BB962C8B-B14F-4D97-AF65-F5344CB8AC3E}">
        <p14:creationId xmlns:p14="http://schemas.microsoft.com/office/powerpoint/2010/main" val="2264091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5" name="Title 4">
            <a:extLst>
              <a:ext uri="{FF2B5EF4-FFF2-40B4-BE49-F238E27FC236}">
                <a16:creationId xmlns:a16="http://schemas.microsoft.com/office/drawing/2014/main" id="{8F6BA8D9-77CF-4AD8-9E09-0068E205626C}"/>
              </a:ext>
            </a:extLst>
          </p:cNvPr>
          <p:cNvSpPr>
            <a:spLocks noGrp="1"/>
          </p:cNvSpPr>
          <p:nvPr>
            <p:ph type="title"/>
          </p:nvPr>
        </p:nvSpPr>
        <p:spPr/>
        <p:txBody>
          <a:bodyPr/>
          <a:lstStyle/>
          <a:p>
            <a:r>
              <a:rPr lang="en-GB" b="1" dirty="0"/>
              <a:t>Thank you for Listening</a:t>
            </a:r>
          </a:p>
        </p:txBody>
      </p:sp>
      <p:sp>
        <p:nvSpPr>
          <p:cNvPr id="8" name="Content Placeholder 7">
            <a:extLst>
              <a:ext uri="{FF2B5EF4-FFF2-40B4-BE49-F238E27FC236}">
                <a16:creationId xmlns:a16="http://schemas.microsoft.com/office/drawing/2014/main" id="{3AC218CA-E829-4CF2-9780-68678C4AC47C}"/>
              </a:ext>
            </a:extLst>
          </p:cNvPr>
          <p:cNvSpPr>
            <a:spLocks noGrp="1"/>
          </p:cNvSpPr>
          <p:nvPr>
            <p:ph sz="half" idx="1"/>
          </p:nvPr>
        </p:nvSpPr>
        <p:spPr>
          <a:xfrm>
            <a:off x="711321" y="1560582"/>
            <a:ext cx="5181600" cy="4351338"/>
          </a:xfrm>
        </p:spPr>
        <p:txBody>
          <a:bodyPr>
            <a:normAutofit/>
          </a:bodyPr>
          <a:lstStyle/>
          <a:p>
            <a:pPr marL="0" indent="0">
              <a:buNone/>
            </a:pPr>
            <a:endParaRPr lang="en-GB" sz="3600" dirty="0"/>
          </a:p>
          <a:p>
            <a:pPr marL="0" indent="0" algn="ctr">
              <a:buNone/>
            </a:pPr>
            <a:r>
              <a:rPr lang="en-GB" sz="3600" b="1" dirty="0"/>
              <a:t>Any Questions?</a:t>
            </a:r>
          </a:p>
          <a:p>
            <a:pPr marL="0" indent="0">
              <a:buNone/>
            </a:pPr>
            <a:endParaRPr lang="en-GB" sz="3600" dirty="0"/>
          </a:p>
          <a:p>
            <a:pPr marL="0" indent="0" algn="ctr">
              <a:buNone/>
            </a:pPr>
            <a:r>
              <a:rPr lang="en-GB" sz="3200" dirty="0"/>
              <a:t>Mary-Louise Harrison</a:t>
            </a:r>
          </a:p>
          <a:p>
            <a:pPr marL="0" indent="0" algn="ctr">
              <a:buNone/>
            </a:pPr>
            <a:r>
              <a:rPr lang="en-GB" dirty="0">
                <a:hlinkClick r:id="rId5"/>
              </a:rPr>
              <a:t>mary-louise.harrison@llep.org.uk</a:t>
            </a:r>
            <a:endParaRPr lang="en-GB" dirty="0"/>
          </a:p>
          <a:p>
            <a:pPr marL="0" indent="0" algn="ctr">
              <a:buNone/>
            </a:pPr>
            <a:r>
              <a:rPr lang="en-GB" sz="3200" dirty="0"/>
              <a:t>0116 454 2944</a:t>
            </a:r>
          </a:p>
        </p:txBody>
      </p:sp>
      <p:pic>
        <p:nvPicPr>
          <p:cNvPr id="9" name="Content Placeholder 8" descr="Three polar bears by a log on a beach">
            <a:extLst>
              <a:ext uri="{FF2B5EF4-FFF2-40B4-BE49-F238E27FC236}">
                <a16:creationId xmlns:a16="http://schemas.microsoft.com/office/drawing/2014/main" id="{0036FBB2-83A1-431D-9B0B-E8D085C8D0B4}"/>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5840893" y="2133600"/>
            <a:ext cx="5512907" cy="3523630"/>
          </a:xfrm>
        </p:spPr>
      </p:pic>
    </p:spTree>
    <p:extLst>
      <p:ext uri="{BB962C8B-B14F-4D97-AF65-F5344CB8AC3E}">
        <p14:creationId xmlns:p14="http://schemas.microsoft.com/office/powerpoint/2010/main" val="1475032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GB" b="1" dirty="0"/>
              <a:t>Gavin Fletcher</a:t>
            </a:r>
            <a:br>
              <a:rPr lang="en-GB" b="1" dirty="0"/>
            </a:br>
            <a:r>
              <a:rPr lang="en-GB" b="1" dirty="0"/>
              <a:t>Regional Senior Energy Projects Officer</a:t>
            </a:r>
            <a:r>
              <a:rPr lang="en-GB" dirty="0"/>
              <a:t>, </a:t>
            </a:r>
            <a:r>
              <a:rPr lang="en-GB" b="1" dirty="0"/>
              <a:t>MEH and LLEP</a:t>
            </a:r>
            <a:endParaRPr lang="en-US" dirty="0"/>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endParaRPr lang="en-US" dirty="0">
              <a:solidFill>
                <a:schemeClr val="bg1"/>
              </a:solidFill>
            </a:endParaRP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78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18718" y="4248214"/>
            <a:ext cx="9144000" cy="2609786"/>
          </a:xfrm>
        </p:spPr>
        <p:txBody>
          <a:bodyPr>
            <a:normAutofit/>
          </a:bodyPr>
          <a:lstStyle/>
          <a:p>
            <a:r>
              <a:rPr lang="en-GB" b="1" dirty="0"/>
              <a:t>Leicester Business Voice presentation</a:t>
            </a:r>
          </a:p>
          <a:p>
            <a:endParaRPr lang="en-GB" b="1" dirty="0"/>
          </a:p>
          <a:p>
            <a:r>
              <a:rPr lang="en-GB" b="1" dirty="0"/>
              <a:t>Gavin Fletcher – Regional Senior Energy Projects Officer </a:t>
            </a:r>
          </a:p>
          <a:p>
            <a:r>
              <a:rPr lang="en-GB" b="1" dirty="0"/>
              <a:t>– MEH and LLEP</a:t>
            </a:r>
          </a:p>
        </p:txBody>
      </p:sp>
      <p:pic>
        <p:nvPicPr>
          <p:cNvPr id="5" name="Picture 4" descr="O:\Energy Services\Energy Projects Manager\Communications\Commercial Website\New site\Energy Services website work\branding\element-ncc-angle-green.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12191999" cy="3823063"/>
          </a:xfrm>
          <a:prstGeom prst="rect">
            <a:avLst/>
          </a:prstGeom>
          <a:noFill/>
          <a:ln>
            <a:noFill/>
          </a:ln>
        </p:spPr>
      </p:pic>
      <p:grpSp>
        <p:nvGrpSpPr>
          <p:cNvPr id="12" name="Group 11"/>
          <p:cNvGrpSpPr/>
          <p:nvPr/>
        </p:nvGrpSpPr>
        <p:grpSpPr>
          <a:xfrm>
            <a:off x="78377" y="60694"/>
            <a:ext cx="9936480" cy="1798465"/>
            <a:chOff x="78377" y="60694"/>
            <a:chExt cx="9936480" cy="1798465"/>
          </a:xfrm>
        </p:grpSpPr>
        <p:pic>
          <p:nvPicPr>
            <p:cNvPr id="9" name="Content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5772" y="102270"/>
              <a:ext cx="4659085" cy="1714324"/>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b="-2094"/>
            <a:stretch/>
          </p:blipFill>
          <p:spPr>
            <a:xfrm>
              <a:off x="1959430" y="60694"/>
              <a:ext cx="3396342" cy="1698720"/>
            </a:xfrm>
            <a:prstGeom prst="rect">
              <a:avLst/>
            </a:prstGeom>
          </p:spPr>
        </p:pic>
        <p:pic>
          <p:nvPicPr>
            <p:cNvPr id="11" name="Content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377" y="144835"/>
              <a:ext cx="1881052" cy="1714324"/>
            </a:xfrm>
            <a:prstGeom prst="rect">
              <a:avLst/>
            </a:prstGeom>
          </p:spPr>
        </p:pic>
      </p:grpSp>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62718" y="3793745"/>
            <a:ext cx="2929282" cy="2491302"/>
          </a:xfrm>
          <a:prstGeom prst="rect">
            <a:avLst/>
          </a:prstGeom>
        </p:spPr>
      </p:pic>
    </p:spTree>
    <p:extLst>
      <p:ext uri="{BB962C8B-B14F-4D97-AF65-F5344CB8AC3E}">
        <p14:creationId xmlns:p14="http://schemas.microsoft.com/office/powerpoint/2010/main" val="65040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sp>
        <p:nvSpPr>
          <p:cNvPr id="5" name="Text Box 35"/>
          <p:cNvSpPr txBox="1"/>
          <p:nvPr/>
        </p:nvSpPr>
        <p:spPr>
          <a:xfrm>
            <a:off x="-60960" y="6177807"/>
            <a:ext cx="862148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Carbon Reduction, Energy and Sustainability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95657" y="6041855"/>
            <a:ext cx="3721881" cy="554658"/>
          </a:xfr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6442" y="0"/>
            <a:ext cx="2241426" cy="1906292"/>
          </a:xfrm>
          <a:prstGeom prst="rect">
            <a:avLst/>
          </a:prstGeom>
        </p:spPr>
      </p:pic>
      <p:sp>
        <p:nvSpPr>
          <p:cNvPr id="7" name="Title 6"/>
          <p:cNvSpPr>
            <a:spLocks noGrp="1"/>
          </p:cNvSpPr>
          <p:nvPr>
            <p:ph type="title"/>
          </p:nvPr>
        </p:nvSpPr>
        <p:spPr/>
        <p:txBody>
          <a:bodyPr/>
          <a:lstStyle/>
          <a:p>
            <a:endParaRPr lang="en-GB"/>
          </a:p>
        </p:txBody>
      </p:sp>
      <p:pic>
        <p:nvPicPr>
          <p:cNvPr id="10"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65683"/>
            <a:ext cx="9396439" cy="580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87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sp>
        <p:nvSpPr>
          <p:cNvPr id="2" name="Title 1"/>
          <p:cNvSpPr>
            <a:spLocks noGrp="1"/>
          </p:cNvSpPr>
          <p:nvPr>
            <p:ph type="title"/>
          </p:nvPr>
        </p:nvSpPr>
        <p:spPr>
          <a:xfrm>
            <a:off x="724228" y="237318"/>
            <a:ext cx="9390682" cy="1189038"/>
          </a:xfrm>
        </p:spPr>
        <p:txBody>
          <a:bodyPr>
            <a:normAutofit/>
          </a:bodyPr>
          <a:lstStyle/>
          <a:p>
            <a:pPr algn="ctr"/>
            <a:r>
              <a:rPr lang="en-GB" sz="4000" dirty="0"/>
              <a:t>Low Carbon and Environmental Goods and Service Sector</a:t>
            </a:r>
          </a:p>
        </p:txBody>
      </p:sp>
      <p:sp>
        <p:nvSpPr>
          <p:cNvPr id="5" name="Text Box 35"/>
          <p:cNvSpPr txBox="1"/>
          <p:nvPr/>
        </p:nvSpPr>
        <p:spPr>
          <a:xfrm>
            <a:off x="-60960" y="6177807"/>
            <a:ext cx="862148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Carbon Reduction, Energy and Sustainability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95657" y="6041855"/>
            <a:ext cx="3721881" cy="554658"/>
          </a:xfr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6442" y="0"/>
            <a:ext cx="2241426" cy="1906292"/>
          </a:xfrm>
          <a:prstGeom prst="rect">
            <a:avLst/>
          </a:prstGeom>
        </p:spPr>
      </p:pic>
      <p:pic>
        <p:nvPicPr>
          <p:cNvPr id="3" name="Picture 2"/>
          <p:cNvPicPr>
            <a:picLocks noChangeAspect="1"/>
          </p:cNvPicPr>
          <p:nvPr/>
        </p:nvPicPr>
        <p:blipFill>
          <a:blip r:embed="rId5"/>
          <a:stretch>
            <a:fillRect/>
          </a:stretch>
        </p:blipFill>
        <p:spPr>
          <a:xfrm>
            <a:off x="108221" y="1439803"/>
            <a:ext cx="7379247" cy="4106633"/>
          </a:xfrm>
          <a:prstGeom prst="rect">
            <a:avLst/>
          </a:prstGeom>
        </p:spPr>
      </p:pic>
      <p:sp>
        <p:nvSpPr>
          <p:cNvPr id="8" name="Rectangle 7"/>
          <p:cNvSpPr/>
          <p:nvPr/>
        </p:nvSpPr>
        <p:spPr>
          <a:xfrm>
            <a:off x="7221084" y="1013247"/>
            <a:ext cx="4970916"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MEH’s Low Carbon and Environmental Goods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Services (LCEGS) sector is worth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£26.6bn.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five largest sub-sectors in the LCEGS sector by sales account for 64% of the MEH’s total sales and are made up of: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Wind (£4.4bn)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Building Technologies (£4.0bn)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Alternative Fuels (£3.8bn)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Photovoltaic (£2.8bn)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Water &amp; Waste Water Treatment (£2.0bn)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Report available from: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https://www.sustainabilitywestmidlands.org.uk/resources/midlands-low-carbon-sector-study/</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28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sp>
        <p:nvSpPr>
          <p:cNvPr id="2" name="Title 1"/>
          <p:cNvSpPr>
            <a:spLocks noGrp="1"/>
          </p:cNvSpPr>
          <p:nvPr>
            <p:ph type="title"/>
          </p:nvPr>
        </p:nvSpPr>
        <p:spPr>
          <a:xfrm>
            <a:off x="423093" y="0"/>
            <a:ext cx="9390682" cy="946813"/>
          </a:xfrm>
        </p:spPr>
        <p:txBody>
          <a:bodyPr>
            <a:normAutofit/>
          </a:bodyPr>
          <a:lstStyle/>
          <a:p>
            <a:pPr algn="ctr"/>
            <a:r>
              <a:rPr lang="en-GB" sz="4000" dirty="0"/>
              <a:t>Low Carbon Transport Hub study</a:t>
            </a:r>
          </a:p>
        </p:txBody>
      </p:sp>
      <p:sp>
        <p:nvSpPr>
          <p:cNvPr id="5" name="Text Box 35"/>
          <p:cNvSpPr txBox="1"/>
          <p:nvPr/>
        </p:nvSpPr>
        <p:spPr>
          <a:xfrm>
            <a:off x="-60960" y="6177807"/>
            <a:ext cx="862148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Carbon Reduction, Energy and Sustainability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95657" y="6041855"/>
            <a:ext cx="3721881" cy="554658"/>
          </a:xfr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6442" y="0"/>
            <a:ext cx="2241426" cy="1906292"/>
          </a:xfrm>
          <a:prstGeom prst="rect">
            <a:avLst/>
          </a:prstGeom>
        </p:spPr>
      </p:pic>
      <p:sp>
        <p:nvSpPr>
          <p:cNvPr id="7" name="Rectangle 6"/>
          <p:cNvSpPr/>
          <p:nvPr/>
        </p:nvSpPr>
        <p:spPr>
          <a:xfrm>
            <a:off x="220425" y="1345286"/>
            <a:ext cx="11751149" cy="18569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20425" y="473406"/>
            <a:ext cx="11001151"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Midlands Energy Hub supported Coventry City Council and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Cenex</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produce a report mapping                      out potential sites across the Midlands for Low Carbon Transport Hubs: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hlinkClick r:id="rId5"/>
              </a:rPr>
              <a:t>https://www.energyservices-ncc.co.uk/uploads/documents/Midlands-Regional-Transport-Hubs-Final-Report.pdf</a:t>
            </a:r>
            <a:r>
              <a:rPr kumimoji="0" lang="en-GB" sz="16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This, report along side the LCEGSS Report clearly lays out the huge potential of the Midlands in low carbon transport and alternate fuels</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Alternative Fuels contributes £3.8bn – this includes R&amp;D functions, alternative fuel providers, designers and consultancy, process implementation, sales and accounting and application development specialists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Alternative Fuel Vehicle contributes £1.5bn - include selling agencies, alternative fuel development companies and consulting and applications development for vehicle conversion specialists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Furthermore, Alternate Fuel Vehicles saw stronger growth in the Midlands than the UK average between 2017/18 and 2019/20 at 11.4% compared to the UKs 5.7%</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77079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928" y="11693"/>
            <a:ext cx="11542144" cy="714021"/>
          </a:xfrm>
        </p:spPr>
        <p:txBody>
          <a:bodyPr>
            <a:normAutofit fontScale="90000"/>
          </a:bodyPr>
          <a:lstStyle/>
          <a:p>
            <a:pPr algn="ctr"/>
            <a:br>
              <a:rPr lang="en-GB" dirty="0"/>
            </a:br>
            <a:r>
              <a:rPr lang="en-GB" dirty="0">
                <a:latin typeface="Calibri Light" panose="020F0302020204030204" pitchFamily="34" charset="0"/>
                <a:cs typeface="Calibri Light" panose="020F0302020204030204" pitchFamily="34" charset="0"/>
              </a:rPr>
              <a:t>Low Carbon Transport Hubs</a:t>
            </a:r>
            <a:br>
              <a:rPr lang="en-GB" dirty="0"/>
            </a:br>
            <a:endParaRPr lang="en-GB" i="1" dirty="0"/>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pic>
        <p:nvPicPr>
          <p:cNvPr id="8" name="Content Placeholder 7"/>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8103320" y="6164445"/>
            <a:ext cx="2582097" cy="493966"/>
          </a:xfrm>
        </p:spPr>
      </p:pic>
      <p:sp>
        <p:nvSpPr>
          <p:cNvPr id="9" name="Text Box 35"/>
          <p:cNvSpPr txBox="1"/>
          <p:nvPr/>
        </p:nvSpPr>
        <p:spPr>
          <a:xfrm>
            <a:off x="-209005" y="6202218"/>
            <a:ext cx="853004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Energy Services &amp; Midlands Energy Hub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lumMod val="95000"/>
                  </a:prstClr>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   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89919" y="5546436"/>
            <a:ext cx="1542139" cy="1311563"/>
          </a:xfrm>
          <a:prstGeom prst="rect">
            <a:avLst/>
          </a:prstGeom>
        </p:spPr>
      </p:pic>
      <p:sp>
        <p:nvSpPr>
          <p:cNvPr id="7" name="Content Placeholder 2"/>
          <p:cNvSpPr txBox="1">
            <a:spLocks/>
          </p:cNvSpPr>
          <p:nvPr/>
        </p:nvSpPr>
        <p:spPr>
          <a:xfrm>
            <a:off x="838200" y="1536847"/>
            <a:ext cx="10515600" cy="381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Tx/>
              <a:buChar char="•"/>
              <a:tabLst/>
              <a:defRPr/>
            </a:pPr>
            <a:endParaRPr kumimoji="0" lang="en-GB"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0" y="461276"/>
            <a:ext cx="12192000" cy="8361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1942" y="775868"/>
            <a:ext cx="8355594" cy="5079022"/>
          </a:xfrm>
          <a:prstGeom prst="rect">
            <a:avLst/>
          </a:prstGeom>
        </p:spPr>
      </p:pic>
      <p:sp>
        <p:nvSpPr>
          <p:cNvPr id="12" name="Rectangle 11"/>
          <p:cNvSpPr/>
          <p:nvPr/>
        </p:nvSpPr>
        <p:spPr>
          <a:xfrm>
            <a:off x="8103320" y="760121"/>
            <a:ext cx="3956738"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required criteria (dark blue) reflect the prior work completed for CCC.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ideal criteria (lighter blue) allowed for some diversity between the sites. Although not critical, the work for CCC identified that these are important nonetheless.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50 sites identified across the Midlands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Next step – identify funding to develop feasibility and business case. </a:t>
            </a:r>
          </a:p>
        </p:txBody>
      </p:sp>
    </p:spTree>
    <p:extLst>
      <p:ext uri="{BB962C8B-B14F-4D97-AF65-F5344CB8AC3E}">
        <p14:creationId xmlns:p14="http://schemas.microsoft.com/office/powerpoint/2010/main" val="1736216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928" y="11693"/>
            <a:ext cx="11542144" cy="714021"/>
          </a:xfrm>
        </p:spPr>
        <p:txBody>
          <a:bodyPr>
            <a:normAutofit fontScale="90000"/>
          </a:bodyPr>
          <a:lstStyle/>
          <a:p>
            <a:pPr algn="ctr"/>
            <a:br>
              <a:rPr lang="en-GB" dirty="0"/>
            </a:br>
            <a:r>
              <a:rPr lang="en-GB" dirty="0"/>
              <a:t>H2GVMids</a:t>
            </a:r>
            <a:br>
              <a:rPr lang="en-GB" dirty="0"/>
            </a:br>
            <a:endParaRPr lang="en-GB" i="1" dirty="0"/>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pic>
        <p:nvPicPr>
          <p:cNvPr id="8" name="Content Placeholder 7"/>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8103320" y="6164445"/>
            <a:ext cx="2582097" cy="493966"/>
          </a:xfrm>
        </p:spPr>
      </p:pic>
      <p:sp>
        <p:nvSpPr>
          <p:cNvPr id="9" name="Text Box 35"/>
          <p:cNvSpPr txBox="1"/>
          <p:nvPr/>
        </p:nvSpPr>
        <p:spPr>
          <a:xfrm>
            <a:off x="-209005" y="6202218"/>
            <a:ext cx="853004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Energy Services &amp; Midlands Energy Hub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lumMod val="95000"/>
                  </a:prstClr>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   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89919" y="5546436"/>
            <a:ext cx="1542139" cy="1311563"/>
          </a:xfrm>
          <a:prstGeom prst="rect">
            <a:avLst/>
          </a:prstGeom>
        </p:spPr>
      </p:pic>
      <p:sp>
        <p:nvSpPr>
          <p:cNvPr id="7" name="Content Placeholder 2"/>
          <p:cNvSpPr txBox="1">
            <a:spLocks/>
          </p:cNvSpPr>
          <p:nvPr/>
        </p:nvSpPr>
        <p:spPr>
          <a:xfrm>
            <a:off x="838199" y="1545242"/>
            <a:ext cx="10515600" cy="381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Tx/>
              <a:buChar char="•"/>
              <a:tabLst/>
              <a:defRPr/>
            </a:pPr>
            <a:endParaRPr kumimoji="0" lang="en-GB"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0" y="461276"/>
            <a:ext cx="12192000" cy="8361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58871" y="879339"/>
            <a:ext cx="7274257" cy="4940490"/>
          </a:xfrm>
          <a:prstGeom prst="rect">
            <a:avLst/>
          </a:prstGeom>
        </p:spPr>
      </p:pic>
    </p:spTree>
    <p:extLst>
      <p:ext uri="{BB962C8B-B14F-4D97-AF65-F5344CB8AC3E}">
        <p14:creationId xmlns:p14="http://schemas.microsoft.com/office/powerpoint/2010/main" val="250637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screen">
            <a:extLst>
              <a:ext uri="{28A0092B-C50C-407E-A947-70E740481C1C}">
                <a14:useLocalDpi xmlns:a14="http://schemas.microsoft.com/office/drawing/2010/main"/>
              </a:ext>
            </a:extLst>
          </a:blip>
          <a:srcRect/>
          <a:stretch/>
        </p:blipFill>
        <p:spPr>
          <a:xfrm>
            <a:off x="0" y="5546436"/>
            <a:ext cx="12192000" cy="1311564"/>
          </a:xfrm>
          <a:prstGeom prst="rect">
            <a:avLst/>
          </a:prstGeom>
        </p:spPr>
      </p:pic>
      <p:sp>
        <p:nvSpPr>
          <p:cNvPr id="5" name="Text Box 35"/>
          <p:cNvSpPr txBox="1"/>
          <p:nvPr/>
        </p:nvSpPr>
        <p:spPr>
          <a:xfrm>
            <a:off x="-60960" y="6177807"/>
            <a:ext cx="8621486" cy="75057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Carbon Reduction, Energy and Sustainability supports organisations to switch to renewable and low carbon energy solutions</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customerservices@energyservices-ncc.gov.uk</a:t>
            </a: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   </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0115 955 6677   |   www.energyservices-ncc.co.uk</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95657" y="6041855"/>
            <a:ext cx="3721881" cy="554658"/>
          </a:xfrm>
        </p:spPr>
      </p:pic>
      <p:pic>
        <p:nvPicPr>
          <p:cNvPr id="8"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55732"/>
            <a:ext cx="8161428" cy="504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223761" y="3419134"/>
            <a:ext cx="496823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67E4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67E4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67E42"/>
                </a:solidFill>
                <a:effectLst/>
                <a:uLnTx/>
                <a:uFillTx/>
                <a:latin typeface="Calibri" panose="020F0502020204030204"/>
                <a:ea typeface="+mn-ea"/>
                <a:cs typeface="+mn-cs"/>
              </a:rPr>
              <a:t>For further information please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Gavin.Fletcher@nottinghamcity.gov.uk</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07516110212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p:cNvSpPr txBox="1"/>
          <p:nvPr/>
        </p:nvSpPr>
        <p:spPr>
          <a:xfrm>
            <a:off x="7996129" y="739656"/>
            <a:ext cx="3423501"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67E42"/>
                </a:solidFill>
                <a:effectLst/>
                <a:uLnTx/>
                <a:uFillTx/>
                <a:latin typeface="Calibri" panose="020F0502020204030204"/>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267E4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67E42"/>
                </a:solidFill>
                <a:effectLst/>
                <a:uLnTx/>
                <a:uFillTx/>
                <a:latin typeface="Calibri" panose="020F0502020204030204"/>
                <a:ea typeface="+mn-ea"/>
                <a:cs typeface="+mn-cs"/>
              </a:rPr>
              <a:t>Any questions?</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35832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GB" dirty="0"/>
              <a:t>Welcome &amp; Introduction</a:t>
            </a:r>
            <a:br>
              <a:rPr lang="en-GB" dirty="0"/>
            </a:br>
            <a:r>
              <a:rPr lang="en-GB" dirty="0"/>
              <a:t> </a:t>
            </a:r>
            <a:br>
              <a:rPr lang="en-GB" dirty="0"/>
            </a:br>
            <a:r>
              <a:rPr lang="en-GB" dirty="0"/>
              <a:t>Iain McKenzie</a:t>
            </a:r>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r>
              <a:rPr lang="en-US">
                <a:solidFill>
                  <a:schemeClr val="bg1"/>
                </a:solidFill>
              </a:rPr>
              <a:t>LBV </a:t>
            </a:r>
            <a:r>
              <a:rPr lang="en-US" dirty="0">
                <a:solidFill>
                  <a:schemeClr val="bg1"/>
                </a:solidFill>
              </a:rPr>
              <a:t>Director and Chief </a:t>
            </a:r>
            <a:r>
              <a:rPr lang="en-US">
                <a:solidFill>
                  <a:schemeClr val="bg1"/>
                </a:solidFill>
              </a:rPr>
              <a:t>Operating Officer </a:t>
            </a:r>
            <a:r>
              <a:rPr lang="en-US" dirty="0">
                <a:solidFill>
                  <a:schemeClr val="bg1"/>
                </a:solidFill>
              </a:rPr>
              <a:t>at Mattioli Woods</a:t>
            </a: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68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US" dirty="0"/>
              <a:t>Sam Lux</a:t>
            </a:r>
            <a:br>
              <a:rPr lang="en-US" dirty="0"/>
            </a:br>
            <a:r>
              <a:rPr lang="en-US" dirty="0"/>
              <a:t>Department for Business, Energy and Industrial Strategy (BEIS)</a:t>
            </a:r>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endParaRPr lang="en-US" dirty="0">
              <a:solidFill>
                <a:schemeClr val="bg1"/>
              </a:solidFill>
            </a:endParaRP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16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256100" y="1876267"/>
            <a:ext cx="7516800" cy="2736800"/>
          </a:xfrm>
          <a:prstGeom prst="rect">
            <a:avLst/>
          </a:prstGeom>
        </p:spPr>
        <p:txBody>
          <a:bodyPr spcFirstLastPara="1" wrap="square" lIns="121900" tIns="121900" rIns="121900" bIns="121900" anchor="t" anchorCtr="0">
            <a:noAutofit/>
          </a:bodyPr>
          <a:lstStyle/>
          <a:p>
            <a:pPr algn="ctr"/>
            <a:r>
              <a:rPr lang="en-GB" sz="4800">
                <a:latin typeface="Rubik"/>
                <a:ea typeface="Rubik"/>
                <a:cs typeface="Rubik"/>
              </a:rPr>
              <a:t>Together for our Planet Business Climate Leaders Campaign</a:t>
            </a:r>
            <a:endParaRPr lang="en-US"/>
          </a:p>
        </p:txBody>
      </p:sp>
    </p:spTree>
    <p:extLst>
      <p:ext uri="{BB962C8B-B14F-4D97-AF65-F5344CB8AC3E}">
        <p14:creationId xmlns:p14="http://schemas.microsoft.com/office/powerpoint/2010/main" val="185989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mate change: What did Greta Thunberg say at COP25? - CBBC Newsround">
            <a:extLst>
              <a:ext uri="{FF2B5EF4-FFF2-40B4-BE49-F238E27FC236}">
                <a16:creationId xmlns:a16="http://schemas.microsoft.com/office/drawing/2014/main" id="{768D1077-F143-4712-A475-092F639B6C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291" y="1175237"/>
            <a:ext cx="4289776" cy="2412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F60346-8073-4BCA-A52E-5771CE0E0D5B}"/>
              </a:ext>
            </a:extLst>
          </p:cNvPr>
          <p:cNvSpPr>
            <a:spLocks noGrp="1"/>
          </p:cNvSpPr>
          <p:nvPr>
            <p:ph type="title"/>
          </p:nvPr>
        </p:nvSpPr>
        <p:spPr>
          <a:xfrm>
            <a:off x="170981" y="333249"/>
            <a:ext cx="11360800" cy="763600"/>
          </a:xfrm>
        </p:spPr>
        <p:txBody>
          <a:bodyPr/>
          <a:lstStyle/>
          <a:p>
            <a:r>
              <a:rPr lang="en-GB" sz="3200" b="1">
                <a:solidFill>
                  <a:schemeClr val="bg1"/>
                </a:solidFill>
              </a:rPr>
              <a:t>What is COP26?</a:t>
            </a:r>
          </a:p>
        </p:txBody>
      </p:sp>
      <p:sp>
        <p:nvSpPr>
          <p:cNvPr id="5" name="Slide Number Placeholder 3">
            <a:extLst>
              <a:ext uri="{FF2B5EF4-FFF2-40B4-BE49-F238E27FC236}">
                <a16:creationId xmlns:a16="http://schemas.microsoft.com/office/drawing/2014/main" id="{DD547A15-0A5B-45CF-8DF6-2EDF2D5A729A}"/>
              </a:ext>
            </a:extLst>
          </p:cNvPr>
          <p:cNvSpPr>
            <a:spLocks noGrp="1"/>
          </p:cNvSpPr>
          <p:nvPr>
            <p:ph type="sldNum" idx="12"/>
          </p:nvPr>
        </p:nvSpPr>
        <p:spPr>
          <a:xfrm>
            <a:off x="11296611" y="6217623"/>
            <a:ext cx="731600" cy="524800"/>
          </a:xfrm>
        </p:spPr>
        <p:txBody>
          <a:bodyPr/>
          <a:lstStyle/>
          <a:p>
            <a:pPr defTabSz="1219170">
              <a:buClr>
                <a:srgbClr val="000000"/>
              </a:buClr>
            </a:pPr>
            <a:fld id="{00000000-1234-1234-1234-123412341234}" type="slidenum">
              <a:rPr lang="en-GB" sz="1600" b="1" kern="0">
                <a:solidFill>
                  <a:srgbClr val="FFFFFF"/>
                </a:solidFill>
                <a:sym typeface="Arial"/>
              </a:rPr>
              <a:pPr defTabSz="1219170">
                <a:buClr>
                  <a:srgbClr val="000000"/>
                </a:buClr>
              </a:pPr>
              <a:t>22</a:t>
            </a:fld>
            <a:endParaRPr lang="en-GB" sz="1600" b="1" kern="0">
              <a:solidFill>
                <a:srgbClr val="FFFFFF"/>
              </a:solidFill>
              <a:sym typeface="Arial"/>
            </a:endParaRPr>
          </a:p>
        </p:txBody>
      </p:sp>
      <p:pic>
        <p:nvPicPr>
          <p:cNvPr id="1028" name="Picture 4" descr="Climate Summit Kicks Off, Caught Between Realism and Hope | Inter Press  Service">
            <a:extLst>
              <a:ext uri="{FF2B5EF4-FFF2-40B4-BE49-F238E27FC236}">
                <a16:creationId xmlns:a16="http://schemas.microsoft.com/office/drawing/2014/main" id="{313915F5-514F-468B-848D-410E09F962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291" y="3780254"/>
            <a:ext cx="4289776" cy="2572191"/>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A950AEC5-85F1-4293-9CE6-1728DCB173F3}"/>
              </a:ext>
            </a:extLst>
          </p:cNvPr>
          <p:cNvSpPr txBox="1">
            <a:spLocks/>
          </p:cNvSpPr>
          <p:nvPr/>
        </p:nvSpPr>
        <p:spPr>
          <a:xfrm>
            <a:off x="4896285" y="1135865"/>
            <a:ext cx="6890424" cy="53888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380990" indent="-380990" defTabSz="1219170">
              <a:buClr>
                <a:srgbClr val="FFFFFF"/>
              </a:buClr>
              <a:buFont typeface="Arial" panose="020B0604020202020204" pitchFamily="34" charset="0"/>
              <a:buChar char="•"/>
            </a:pPr>
            <a:r>
              <a:rPr lang="en-GB" sz="2133" b="1" kern="0">
                <a:solidFill>
                  <a:srgbClr val="FFFFFF"/>
                </a:solidFill>
              </a:rPr>
              <a:t>Short for the 26th United Nations ‘Climate Change Conference of the Parties’. </a:t>
            </a:r>
          </a:p>
          <a:p>
            <a:pPr marL="380990" indent="-380990" defTabSz="1219170">
              <a:buClr>
                <a:srgbClr val="FFFFFF"/>
              </a:buClr>
              <a:buFont typeface="Arial" panose="020B0604020202020204" pitchFamily="34" charset="0"/>
              <a:buChar char="•"/>
            </a:pPr>
            <a:endParaRPr lang="en-GB" sz="2133" b="1" kern="0">
              <a:solidFill>
                <a:srgbClr val="FFFFFF"/>
              </a:solidFill>
            </a:endParaRPr>
          </a:p>
          <a:p>
            <a:pPr marL="380990" indent="-380990" defTabSz="1219170">
              <a:buClr>
                <a:srgbClr val="FFFFFF"/>
              </a:buClr>
              <a:buFont typeface="Arial" panose="020B0604020202020204" pitchFamily="34" charset="0"/>
              <a:buChar char="•"/>
            </a:pPr>
            <a:r>
              <a:rPr lang="en-GB" sz="2133" b="1" kern="0">
                <a:solidFill>
                  <a:srgbClr val="FFFFFF"/>
                </a:solidFill>
              </a:rPr>
              <a:t>Annual summit where heads of state, climate experts, and specialist negotiators come together to agree coordinated action to tackle climate change. </a:t>
            </a:r>
          </a:p>
          <a:p>
            <a:pPr marL="457189" indent="-457189" defTabSz="1219170">
              <a:buClr>
                <a:srgbClr val="FFFFFF"/>
              </a:buClr>
              <a:buFont typeface="Arial" panose="020B0604020202020204" pitchFamily="34" charset="0"/>
              <a:buChar char="•"/>
            </a:pPr>
            <a:endParaRPr lang="en-GB" sz="2133" b="1" kern="0">
              <a:solidFill>
                <a:srgbClr val="FFFFFF"/>
              </a:solidFill>
            </a:endParaRPr>
          </a:p>
          <a:p>
            <a:pPr marL="380990" indent="-380990" defTabSz="1219170">
              <a:buClr>
                <a:srgbClr val="FFFFFF"/>
              </a:buClr>
              <a:buFont typeface="Arial" panose="020B0604020202020204" pitchFamily="34" charset="0"/>
              <a:buChar char="•"/>
            </a:pPr>
            <a:r>
              <a:rPr lang="en-GB" sz="2133" b="1" kern="0">
                <a:solidFill>
                  <a:srgbClr val="FFFFFF"/>
                </a:solidFill>
              </a:rPr>
              <a:t>Hosted in Glasgow 1st-12th November 2021</a:t>
            </a:r>
          </a:p>
          <a:p>
            <a:pPr marL="457189" indent="-457189" defTabSz="1219170">
              <a:buClr>
                <a:srgbClr val="FFFFFF"/>
              </a:buClr>
              <a:buFont typeface="Arial" panose="020B0604020202020204" pitchFamily="34" charset="0"/>
              <a:buChar char="•"/>
            </a:pPr>
            <a:endParaRPr lang="en-GB" sz="2133" b="1" kern="0">
              <a:solidFill>
                <a:srgbClr val="FFFFFF"/>
              </a:solidFill>
            </a:endParaRPr>
          </a:p>
          <a:p>
            <a:pPr marL="380990" indent="-380990" defTabSz="1219170">
              <a:buClr>
                <a:srgbClr val="FFFFFF"/>
              </a:buClr>
              <a:buFont typeface="Arial" panose="020B0604020202020204" pitchFamily="34" charset="0"/>
              <a:buChar char="•"/>
            </a:pPr>
            <a:r>
              <a:rPr lang="en-GB" sz="2133" b="1" kern="0">
                <a:solidFill>
                  <a:srgbClr val="FFFFFF"/>
                </a:solidFill>
              </a:rPr>
              <a:t>Largest summit the UK has ever hosted, with over 30,000 delegates </a:t>
            </a:r>
          </a:p>
        </p:txBody>
      </p:sp>
    </p:spTree>
    <p:extLst>
      <p:ext uri="{BB962C8B-B14F-4D97-AF65-F5344CB8AC3E}">
        <p14:creationId xmlns:p14="http://schemas.microsoft.com/office/powerpoint/2010/main" val="15979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55A4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1E0CB5-3F66-4CBC-B235-5ADEE77DD0BF}"/>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FFFFFF"/>
                </a:solidFill>
                <a:sym typeface="Arial"/>
              </a:rPr>
              <a:pPr defTabSz="1219170">
                <a:buClr>
                  <a:srgbClr val="000000"/>
                </a:buClr>
                <a:defRPr/>
              </a:pPr>
              <a:t>23</a:t>
            </a:fld>
            <a:endParaRPr lang="en-GB" kern="0">
              <a:solidFill>
                <a:srgbClr val="FFFFFF"/>
              </a:solidFill>
              <a:sym typeface="Arial"/>
            </a:endParaRPr>
          </a:p>
        </p:txBody>
      </p:sp>
      <p:pic>
        <p:nvPicPr>
          <p:cNvPr id="1026" name="Picture 2">
            <a:extLst>
              <a:ext uri="{FF2B5EF4-FFF2-40B4-BE49-F238E27FC236}">
                <a16:creationId xmlns:a16="http://schemas.microsoft.com/office/drawing/2014/main" id="{CC96D511-27D6-4C39-8BC3-093EA12450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3536" y="31730"/>
            <a:ext cx="6550429" cy="220963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F5FB143-8BD6-4504-80D7-BFAF504CA8ED}"/>
              </a:ext>
            </a:extLst>
          </p:cNvPr>
          <p:cNvCxnSpPr>
            <a:cxnSpLocks/>
          </p:cNvCxnSpPr>
          <p:nvPr/>
        </p:nvCxnSpPr>
        <p:spPr>
          <a:xfrm flipH="1">
            <a:off x="2765448" y="4724504"/>
            <a:ext cx="5413464" cy="0"/>
          </a:xfrm>
          <a:prstGeom prst="line">
            <a:avLst/>
          </a:prstGeom>
          <a:ln w="25400">
            <a:solidFill>
              <a:srgbClr val="BBFF2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82053A-45AD-4605-90EE-443BB826B986}"/>
              </a:ext>
            </a:extLst>
          </p:cNvPr>
          <p:cNvSpPr txBox="1"/>
          <p:nvPr/>
        </p:nvSpPr>
        <p:spPr>
          <a:xfrm>
            <a:off x="461187" y="5093149"/>
            <a:ext cx="3092335" cy="1246687"/>
          </a:xfrm>
          <a:prstGeom prst="rect">
            <a:avLst/>
          </a:prstGeom>
          <a:solidFill>
            <a:srgbClr val="0097A7"/>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253" tIns="37253" rIns="37253" bIns="37253" numCol="1" spcCol="1270" anchor="ctr" anchorCtr="0">
            <a:noAutofit/>
          </a:bodyPr>
          <a:lstStyle/>
          <a:p>
            <a:pPr algn="ctr" defTabSz="651917">
              <a:lnSpc>
                <a:spcPct val="90000"/>
              </a:lnSpc>
              <a:spcBef>
                <a:spcPct val="0"/>
              </a:spcBef>
              <a:spcAft>
                <a:spcPct val="35000"/>
              </a:spcAft>
              <a:buClr>
                <a:srgbClr val="000000"/>
              </a:buClr>
              <a:defRPr/>
            </a:pPr>
            <a:r>
              <a:rPr lang="en-GB" sz="2400">
                <a:solidFill>
                  <a:srgbClr val="FFFFFF"/>
                </a:solidFill>
                <a:latin typeface="Rubik" panose="020B0604020202020204" charset="-79"/>
                <a:cs typeface="Rubik" panose="020B0604020202020204" charset="-79"/>
                <a:sym typeface="Arial"/>
              </a:rPr>
              <a:t>Net Zero </a:t>
            </a:r>
            <a:r>
              <a:rPr lang="en-GB" sz="2400" b="1">
                <a:solidFill>
                  <a:srgbClr val="FFFFFF"/>
                </a:solidFill>
                <a:latin typeface="Rubik" panose="020B0604020202020204" charset="-79"/>
                <a:cs typeface="Rubik" panose="020B0604020202020204" charset="-79"/>
                <a:sym typeface="Arial"/>
              </a:rPr>
              <a:t>public </a:t>
            </a:r>
            <a:r>
              <a:rPr lang="en-GB" sz="2400">
                <a:solidFill>
                  <a:srgbClr val="FFFFFF"/>
                </a:solidFill>
                <a:latin typeface="Rubik" panose="020B0604020202020204" charset="-79"/>
                <a:cs typeface="Rubik" panose="020B0604020202020204" charset="-79"/>
                <a:sym typeface="Arial"/>
              </a:rPr>
              <a:t>engagement</a:t>
            </a:r>
            <a:r>
              <a:rPr lang="en-GB" sz="2400" b="1">
                <a:solidFill>
                  <a:srgbClr val="FFFFFF"/>
                </a:solidFill>
                <a:latin typeface="Rubik" panose="020B0604020202020204" charset="-79"/>
                <a:cs typeface="Rubik" panose="020B0604020202020204" charset="-79"/>
                <a:sym typeface="Arial"/>
              </a:rPr>
              <a:t> </a:t>
            </a:r>
            <a:endParaRPr lang="en-GB" sz="2400">
              <a:solidFill>
                <a:srgbClr val="FFFFFF"/>
              </a:solidFill>
              <a:latin typeface="Rubik" panose="020B0604020202020204" charset="-79"/>
              <a:cs typeface="Rubik" panose="020B0604020202020204" charset="-79"/>
              <a:sym typeface="Arial"/>
            </a:endParaRPr>
          </a:p>
        </p:txBody>
      </p:sp>
      <p:sp>
        <p:nvSpPr>
          <p:cNvPr id="18" name="TextBox 17">
            <a:extLst>
              <a:ext uri="{FF2B5EF4-FFF2-40B4-BE49-F238E27FC236}">
                <a16:creationId xmlns:a16="http://schemas.microsoft.com/office/drawing/2014/main" id="{C3096E38-CFE9-4009-A7D7-5D1DFFD36A4F}"/>
              </a:ext>
            </a:extLst>
          </p:cNvPr>
          <p:cNvSpPr txBox="1"/>
          <p:nvPr/>
        </p:nvSpPr>
        <p:spPr>
          <a:xfrm>
            <a:off x="5588751" y="5069358"/>
            <a:ext cx="3092335" cy="1481071"/>
          </a:xfrm>
          <a:prstGeom prst="rect">
            <a:avLst/>
          </a:prstGeom>
          <a:solidFill>
            <a:srgbClr val="0097A7"/>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253" tIns="37253" rIns="37253" bIns="37253" numCol="1" spcCol="1270" anchor="ctr" anchorCtr="0">
            <a:noAutofit/>
          </a:bodyPr>
          <a:lstStyle/>
          <a:p>
            <a:pPr defTabSz="651917">
              <a:lnSpc>
                <a:spcPct val="90000"/>
              </a:lnSpc>
              <a:spcBef>
                <a:spcPct val="0"/>
              </a:spcBef>
              <a:spcAft>
                <a:spcPct val="35000"/>
              </a:spcAft>
              <a:buClr>
                <a:srgbClr val="000000"/>
              </a:buClr>
              <a:defRPr/>
            </a:pPr>
            <a:r>
              <a:rPr lang="en-GB" sz="3200">
                <a:solidFill>
                  <a:srgbClr val="FFFFFF"/>
                </a:solidFill>
                <a:latin typeface="Rubik" panose="020B0604020202020204" charset="-79"/>
                <a:cs typeface="Rubik" panose="020B0604020202020204" charset="-79"/>
                <a:sym typeface="Arial"/>
              </a:rPr>
              <a:t>Net Zero </a:t>
            </a:r>
            <a:r>
              <a:rPr lang="en-GB" sz="3200" b="1">
                <a:solidFill>
                  <a:srgbClr val="FFFFFF"/>
                </a:solidFill>
                <a:latin typeface="Rubik" panose="020B0604020202020204" charset="-79"/>
                <a:cs typeface="Rubik" panose="020B0604020202020204" charset="-79"/>
                <a:sym typeface="Arial"/>
              </a:rPr>
              <a:t>business </a:t>
            </a:r>
            <a:r>
              <a:rPr lang="en-GB" sz="3200">
                <a:solidFill>
                  <a:srgbClr val="FFFFFF"/>
                </a:solidFill>
                <a:latin typeface="Rubik" panose="020B0604020202020204" charset="-79"/>
                <a:cs typeface="Rubik" panose="020B0604020202020204" charset="-79"/>
                <a:sym typeface="Arial"/>
              </a:rPr>
              <a:t>engagement</a:t>
            </a:r>
            <a:r>
              <a:rPr lang="en-GB" sz="3200" b="1">
                <a:solidFill>
                  <a:srgbClr val="FFFFFF"/>
                </a:solidFill>
                <a:latin typeface="Rubik" panose="020B0604020202020204" charset="-79"/>
                <a:cs typeface="Rubik" panose="020B0604020202020204" charset="-79"/>
                <a:sym typeface="Arial"/>
              </a:rPr>
              <a:t> </a:t>
            </a:r>
            <a:endParaRPr lang="en-GB" sz="3200">
              <a:solidFill>
                <a:srgbClr val="FFFFFF"/>
              </a:solidFill>
              <a:latin typeface="Rubik" panose="020B0604020202020204" charset="-79"/>
              <a:cs typeface="Rubik" panose="020B0604020202020204" charset="-79"/>
              <a:sym typeface="Arial"/>
            </a:endParaRPr>
          </a:p>
        </p:txBody>
      </p:sp>
      <p:cxnSp>
        <p:nvCxnSpPr>
          <p:cNvPr id="13" name="Straight Connector 12">
            <a:extLst>
              <a:ext uri="{FF2B5EF4-FFF2-40B4-BE49-F238E27FC236}">
                <a16:creationId xmlns:a16="http://schemas.microsoft.com/office/drawing/2014/main" id="{7D5FDEBF-7CA5-4426-9647-0091F653DA40}"/>
              </a:ext>
            </a:extLst>
          </p:cNvPr>
          <p:cNvCxnSpPr>
            <a:cxnSpLocks/>
          </p:cNvCxnSpPr>
          <p:nvPr/>
        </p:nvCxnSpPr>
        <p:spPr>
          <a:xfrm>
            <a:off x="5765420" y="2198550"/>
            <a:ext cx="0" cy="360745"/>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9C9E4B-6497-4BB4-A8B2-0131F23CA7AE}"/>
              </a:ext>
            </a:extLst>
          </p:cNvPr>
          <p:cNvCxnSpPr>
            <a:cxnSpLocks/>
          </p:cNvCxnSpPr>
          <p:nvPr/>
        </p:nvCxnSpPr>
        <p:spPr>
          <a:xfrm>
            <a:off x="2785615" y="4732404"/>
            <a:ext cx="0" cy="360745"/>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141E7F-72ED-4BFC-BD6A-6FF677099BED}"/>
              </a:ext>
            </a:extLst>
          </p:cNvPr>
          <p:cNvCxnSpPr>
            <a:cxnSpLocks/>
          </p:cNvCxnSpPr>
          <p:nvPr/>
        </p:nvCxnSpPr>
        <p:spPr>
          <a:xfrm>
            <a:off x="8161371" y="4715734"/>
            <a:ext cx="0" cy="637101"/>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pic>
        <p:nvPicPr>
          <p:cNvPr id="21" name="Picture 2" descr="Andrew Griffith - Wikipedia">
            <a:extLst>
              <a:ext uri="{FF2B5EF4-FFF2-40B4-BE49-F238E27FC236}">
                <a16:creationId xmlns:a16="http://schemas.microsoft.com/office/drawing/2014/main" id="{BC3E05FD-3799-482C-B4E5-792C9A4E13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7871" y="5069360"/>
            <a:ext cx="1110803" cy="14810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ABCDA7D-5560-4F9E-83A5-BDA13595FB19}"/>
              </a:ext>
            </a:extLst>
          </p:cNvPr>
          <p:cNvSpPr txBox="1"/>
          <p:nvPr/>
        </p:nvSpPr>
        <p:spPr>
          <a:xfrm>
            <a:off x="9498672" y="5069357"/>
            <a:ext cx="2005713" cy="1481071"/>
          </a:xfrm>
          <a:prstGeom prst="rect">
            <a:avLst/>
          </a:prstGeom>
          <a:solidFill>
            <a:srgbClr val="0097A7"/>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7253" tIns="37253" rIns="37253" bIns="37253" numCol="1" spcCol="1270" anchor="ctr" anchorCtr="0">
            <a:noAutofit/>
          </a:bodyPr>
          <a:lstStyle/>
          <a:p>
            <a:pPr defTabSz="651917">
              <a:lnSpc>
                <a:spcPct val="90000"/>
              </a:lnSpc>
              <a:spcBef>
                <a:spcPct val="0"/>
              </a:spcBef>
              <a:spcAft>
                <a:spcPct val="35000"/>
              </a:spcAft>
              <a:buClr>
                <a:srgbClr val="000000"/>
              </a:buClr>
              <a:defRPr/>
            </a:pPr>
            <a:r>
              <a:rPr lang="en-GB" sz="1600">
                <a:solidFill>
                  <a:srgbClr val="FFFFFF"/>
                </a:solidFill>
                <a:latin typeface="Rubik" panose="020B0604020202020204" charset="-79"/>
                <a:cs typeface="Rubik" panose="020B0604020202020204" charset="-79"/>
                <a:sym typeface="Arial"/>
              </a:rPr>
              <a:t>Andrew Griffith MP</a:t>
            </a:r>
          </a:p>
          <a:p>
            <a:pPr defTabSz="651917">
              <a:lnSpc>
                <a:spcPct val="90000"/>
              </a:lnSpc>
              <a:spcBef>
                <a:spcPct val="0"/>
              </a:spcBef>
              <a:spcAft>
                <a:spcPct val="35000"/>
              </a:spcAft>
              <a:buClr>
                <a:srgbClr val="000000"/>
              </a:buClr>
              <a:defRPr/>
            </a:pPr>
            <a:r>
              <a:rPr lang="en-GB" sz="1600" b="1">
                <a:solidFill>
                  <a:srgbClr val="FFFFFF"/>
                </a:solidFill>
                <a:latin typeface="Rubik" panose="020B0604020202020204" charset="-79"/>
                <a:cs typeface="Rubik" panose="020B0604020202020204" charset="-79"/>
                <a:sym typeface="Arial"/>
              </a:rPr>
              <a:t>Net Zero Business Champion</a:t>
            </a:r>
          </a:p>
        </p:txBody>
      </p:sp>
      <p:cxnSp>
        <p:nvCxnSpPr>
          <p:cNvPr id="24" name="Straight Connector 23">
            <a:extLst>
              <a:ext uri="{FF2B5EF4-FFF2-40B4-BE49-F238E27FC236}">
                <a16:creationId xmlns:a16="http://schemas.microsoft.com/office/drawing/2014/main" id="{C16B0315-F91A-41F5-9DED-F06ED626BCC8}"/>
              </a:ext>
            </a:extLst>
          </p:cNvPr>
          <p:cNvCxnSpPr>
            <a:cxnSpLocks/>
          </p:cNvCxnSpPr>
          <p:nvPr/>
        </p:nvCxnSpPr>
        <p:spPr>
          <a:xfrm>
            <a:off x="5752569" y="4363259"/>
            <a:ext cx="0" cy="361245"/>
          </a:xfrm>
          <a:prstGeom prst="line">
            <a:avLst/>
          </a:prstGeom>
          <a:ln w="25400">
            <a:solidFill>
              <a:srgbClr val="BBFF2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FF2DA05-3A01-4B6F-AE87-94C5105676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3522" y="2713473"/>
            <a:ext cx="4423797" cy="1693100"/>
          </a:xfrm>
          <a:prstGeom prst="rect">
            <a:avLst/>
          </a:prstGeom>
          <a:solidFill>
            <a:srgbClr val="0097A7"/>
          </a:solidFill>
        </p:spPr>
      </p:pic>
      <p:sp>
        <p:nvSpPr>
          <p:cNvPr id="17" name="TextBox 16">
            <a:extLst>
              <a:ext uri="{FF2B5EF4-FFF2-40B4-BE49-F238E27FC236}">
                <a16:creationId xmlns:a16="http://schemas.microsoft.com/office/drawing/2014/main" id="{4FF38F58-A365-4751-B833-4A3DFD355317}"/>
              </a:ext>
            </a:extLst>
          </p:cNvPr>
          <p:cNvSpPr txBox="1"/>
          <p:nvPr/>
        </p:nvSpPr>
        <p:spPr>
          <a:xfrm>
            <a:off x="2343683" y="1769440"/>
            <a:ext cx="593480" cy="441211"/>
          </a:xfrm>
          <a:prstGeom prst="rect">
            <a:avLst/>
          </a:prstGeom>
          <a:solidFill>
            <a:srgbClr val="112E4C"/>
          </a:solidFill>
        </p:spPr>
        <p:txBody>
          <a:bodyPr wrap="square" rtlCol="0">
            <a:spAutoFit/>
          </a:bodyPr>
          <a:lstStyle/>
          <a:p>
            <a:pPr defTabSz="1219170">
              <a:buClr>
                <a:srgbClr val="000000"/>
              </a:buClr>
              <a:defRPr/>
            </a:pPr>
            <a:endParaRPr lang="en-GB" sz="2267" kern="0">
              <a:solidFill>
                <a:srgbClr val="8802F9"/>
              </a:solidFill>
              <a:latin typeface="Rubik" panose="020B0604020202020204" charset="-79"/>
              <a:cs typeface="Rubik" panose="020B0604020202020204" charset="-79"/>
              <a:sym typeface="Arial"/>
            </a:endParaRPr>
          </a:p>
        </p:txBody>
      </p:sp>
      <p:sp>
        <p:nvSpPr>
          <p:cNvPr id="22" name="TextBox 21">
            <a:extLst>
              <a:ext uri="{FF2B5EF4-FFF2-40B4-BE49-F238E27FC236}">
                <a16:creationId xmlns:a16="http://schemas.microsoft.com/office/drawing/2014/main" id="{D197C7C4-7A99-4F92-BFD9-10FFB23137F7}"/>
              </a:ext>
            </a:extLst>
          </p:cNvPr>
          <p:cNvSpPr txBox="1"/>
          <p:nvPr/>
        </p:nvSpPr>
        <p:spPr>
          <a:xfrm>
            <a:off x="3791063" y="1717800"/>
            <a:ext cx="593480" cy="441211"/>
          </a:xfrm>
          <a:prstGeom prst="rect">
            <a:avLst/>
          </a:prstGeom>
          <a:solidFill>
            <a:srgbClr val="112E4C"/>
          </a:solidFill>
        </p:spPr>
        <p:txBody>
          <a:bodyPr wrap="square" rtlCol="0">
            <a:spAutoFit/>
          </a:bodyPr>
          <a:lstStyle/>
          <a:p>
            <a:pPr defTabSz="1219170">
              <a:buClr>
                <a:srgbClr val="000000"/>
              </a:buClr>
              <a:defRPr/>
            </a:pPr>
            <a:endParaRPr lang="en-GB" sz="2267" kern="0">
              <a:solidFill>
                <a:srgbClr val="8802F9"/>
              </a:solidFill>
              <a:latin typeface="Rubik" panose="020B0604020202020204" charset="-79"/>
              <a:cs typeface="Rubik" panose="020B0604020202020204" charset="-79"/>
              <a:sym typeface="Arial"/>
            </a:endParaRPr>
          </a:p>
        </p:txBody>
      </p:sp>
      <p:sp>
        <p:nvSpPr>
          <p:cNvPr id="25" name="TextBox 24">
            <a:extLst>
              <a:ext uri="{FF2B5EF4-FFF2-40B4-BE49-F238E27FC236}">
                <a16:creationId xmlns:a16="http://schemas.microsoft.com/office/drawing/2014/main" id="{48F772B8-E299-444F-8B1D-86BCDD34E60A}"/>
              </a:ext>
            </a:extLst>
          </p:cNvPr>
          <p:cNvSpPr txBox="1"/>
          <p:nvPr/>
        </p:nvSpPr>
        <p:spPr>
          <a:xfrm>
            <a:off x="4800560" y="1752356"/>
            <a:ext cx="593480" cy="441211"/>
          </a:xfrm>
          <a:prstGeom prst="rect">
            <a:avLst/>
          </a:prstGeom>
          <a:solidFill>
            <a:srgbClr val="112E4C"/>
          </a:solidFill>
        </p:spPr>
        <p:txBody>
          <a:bodyPr wrap="square" rtlCol="0">
            <a:spAutoFit/>
          </a:bodyPr>
          <a:lstStyle/>
          <a:p>
            <a:pPr defTabSz="1219170">
              <a:buClr>
                <a:srgbClr val="000000"/>
              </a:buClr>
              <a:defRPr/>
            </a:pPr>
            <a:endParaRPr lang="en-GB" sz="2267" kern="0">
              <a:solidFill>
                <a:srgbClr val="8802F9"/>
              </a:solidFill>
              <a:latin typeface="Rubik" panose="020B0604020202020204" charset="-79"/>
              <a:cs typeface="Rubik" panose="020B0604020202020204" charset="-79"/>
              <a:sym typeface="Arial"/>
            </a:endParaRPr>
          </a:p>
        </p:txBody>
      </p:sp>
      <p:sp>
        <p:nvSpPr>
          <p:cNvPr id="26" name="TextBox 25">
            <a:extLst>
              <a:ext uri="{FF2B5EF4-FFF2-40B4-BE49-F238E27FC236}">
                <a16:creationId xmlns:a16="http://schemas.microsoft.com/office/drawing/2014/main" id="{FFE6A52C-4A8C-453C-B063-E36F0A020575}"/>
              </a:ext>
            </a:extLst>
          </p:cNvPr>
          <p:cNvSpPr txBox="1"/>
          <p:nvPr/>
        </p:nvSpPr>
        <p:spPr>
          <a:xfrm>
            <a:off x="6096000" y="1730616"/>
            <a:ext cx="593480" cy="441211"/>
          </a:xfrm>
          <a:prstGeom prst="rect">
            <a:avLst/>
          </a:prstGeom>
          <a:solidFill>
            <a:srgbClr val="112E4C"/>
          </a:solidFill>
        </p:spPr>
        <p:txBody>
          <a:bodyPr wrap="square" rtlCol="0">
            <a:spAutoFit/>
          </a:bodyPr>
          <a:lstStyle/>
          <a:p>
            <a:pPr defTabSz="1219170">
              <a:buClr>
                <a:srgbClr val="000000"/>
              </a:buClr>
              <a:defRPr/>
            </a:pPr>
            <a:endParaRPr lang="en-GB" sz="2267" kern="0">
              <a:solidFill>
                <a:srgbClr val="8802F9"/>
              </a:solidFill>
              <a:latin typeface="Rubik" panose="020B0604020202020204" charset="-79"/>
              <a:cs typeface="Rubik" panose="020B0604020202020204" charset="-79"/>
              <a:sym typeface="Arial"/>
            </a:endParaRPr>
          </a:p>
        </p:txBody>
      </p:sp>
      <p:sp>
        <p:nvSpPr>
          <p:cNvPr id="27" name="TextBox 26">
            <a:extLst>
              <a:ext uri="{FF2B5EF4-FFF2-40B4-BE49-F238E27FC236}">
                <a16:creationId xmlns:a16="http://schemas.microsoft.com/office/drawing/2014/main" id="{AB7799D2-AB64-45F3-9044-A2A7EF8C701B}"/>
              </a:ext>
            </a:extLst>
          </p:cNvPr>
          <p:cNvSpPr txBox="1"/>
          <p:nvPr/>
        </p:nvSpPr>
        <p:spPr>
          <a:xfrm>
            <a:off x="7290689" y="1724966"/>
            <a:ext cx="593480" cy="441211"/>
          </a:xfrm>
          <a:prstGeom prst="rect">
            <a:avLst/>
          </a:prstGeom>
          <a:solidFill>
            <a:srgbClr val="112E4C"/>
          </a:solidFill>
        </p:spPr>
        <p:txBody>
          <a:bodyPr wrap="square" rtlCol="0">
            <a:spAutoFit/>
          </a:bodyPr>
          <a:lstStyle/>
          <a:p>
            <a:pPr defTabSz="1219170">
              <a:buClr>
                <a:srgbClr val="000000"/>
              </a:buClr>
              <a:defRPr/>
            </a:pPr>
            <a:endParaRPr lang="en-GB" sz="2267" kern="0">
              <a:solidFill>
                <a:srgbClr val="8802F9"/>
              </a:solidFill>
              <a:latin typeface="Rubik" panose="020B0604020202020204" charset="-79"/>
              <a:cs typeface="Rubik" panose="020B0604020202020204" charset="-79"/>
              <a:sym typeface="Arial"/>
            </a:endParaRPr>
          </a:p>
        </p:txBody>
      </p:sp>
      <p:sp>
        <p:nvSpPr>
          <p:cNvPr id="9" name="TextBox 8">
            <a:extLst>
              <a:ext uri="{FF2B5EF4-FFF2-40B4-BE49-F238E27FC236}">
                <a16:creationId xmlns:a16="http://schemas.microsoft.com/office/drawing/2014/main" id="{9CEDDCAE-CC15-488D-8D19-42200EA62CE4}"/>
              </a:ext>
            </a:extLst>
          </p:cNvPr>
          <p:cNvSpPr txBox="1"/>
          <p:nvPr/>
        </p:nvSpPr>
        <p:spPr>
          <a:xfrm>
            <a:off x="2394069" y="1520505"/>
            <a:ext cx="6469897" cy="338554"/>
          </a:xfrm>
          <a:prstGeom prst="rect">
            <a:avLst/>
          </a:prstGeom>
          <a:solidFill>
            <a:srgbClr val="112E4C"/>
          </a:solidFill>
        </p:spPr>
        <p:txBody>
          <a:bodyPr wrap="square" rtlCol="0">
            <a:spAutoFit/>
          </a:bodyPr>
          <a:lstStyle/>
          <a:p>
            <a:pPr defTabSz="1219170">
              <a:buClr>
                <a:srgbClr val="000000"/>
              </a:buClr>
              <a:defRPr/>
            </a:pPr>
            <a:r>
              <a:rPr lang="en-GB" sz="1600" kern="0">
                <a:solidFill>
                  <a:srgbClr val="8802F9"/>
                </a:solidFill>
                <a:latin typeface="Rubik" panose="020B0604020202020204" charset="-79"/>
                <a:cs typeface="Rubik" panose="020B0604020202020204" charset="-79"/>
                <a:sym typeface="Arial"/>
              </a:rPr>
              <a:t>Largest ever alliance committed to net zero by 2050 at the latest</a:t>
            </a:r>
          </a:p>
        </p:txBody>
      </p:sp>
      <p:sp>
        <p:nvSpPr>
          <p:cNvPr id="2" name="TextBox 1">
            <a:extLst>
              <a:ext uri="{FF2B5EF4-FFF2-40B4-BE49-F238E27FC236}">
                <a16:creationId xmlns:a16="http://schemas.microsoft.com/office/drawing/2014/main" id="{814E3C83-FD55-40F0-9FB3-E3034CC25ABA}"/>
              </a:ext>
            </a:extLst>
          </p:cNvPr>
          <p:cNvSpPr txBox="1"/>
          <p:nvPr/>
        </p:nvSpPr>
        <p:spPr>
          <a:xfrm>
            <a:off x="352998" y="1053838"/>
            <a:ext cx="2041071" cy="379656"/>
          </a:xfrm>
          <a:prstGeom prst="rect">
            <a:avLst/>
          </a:prstGeom>
          <a:noFill/>
        </p:spPr>
        <p:txBody>
          <a:bodyPr wrap="square" rtlCol="0">
            <a:spAutoFit/>
          </a:bodyPr>
          <a:lstStyle/>
          <a:p>
            <a:pPr algn="ctr" defTabSz="1219170">
              <a:buClr>
                <a:srgbClr val="000000"/>
              </a:buClr>
              <a:defRPr/>
            </a:pPr>
            <a:r>
              <a:rPr lang="en-GB" sz="1867" b="1" kern="0">
                <a:solidFill>
                  <a:srgbClr val="FFFFFF"/>
                </a:solidFill>
                <a:latin typeface="Arial"/>
                <a:cs typeface="Arial"/>
                <a:sym typeface="Arial"/>
              </a:rPr>
              <a:t>UN Campaign </a:t>
            </a:r>
          </a:p>
        </p:txBody>
      </p:sp>
      <p:sp>
        <p:nvSpPr>
          <p:cNvPr id="28" name="TextBox 27">
            <a:extLst>
              <a:ext uri="{FF2B5EF4-FFF2-40B4-BE49-F238E27FC236}">
                <a16:creationId xmlns:a16="http://schemas.microsoft.com/office/drawing/2014/main" id="{FB2C3AF4-E817-474F-AF31-E9CD4FE85BAE}"/>
              </a:ext>
            </a:extLst>
          </p:cNvPr>
          <p:cNvSpPr txBox="1"/>
          <p:nvPr/>
        </p:nvSpPr>
        <p:spPr>
          <a:xfrm>
            <a:off x="352998" y="3319769"/>
            <a:ext cx="2041071" cy="379656"/>
          </a:xfrm>
          <a:prstGeom prst="rect">
            <a:avLst/>
          </a:prstGeom>
          <a:noFill/>
        </p:spPr>
        <p:txBody>
          <a:bodyPr wrap="square" rtlCol="0">
            <a:spAutoFit/>
          </a:bodyPr>
          <a:lstStyle/>
          <a:p>
            <a:pPr algn="ctr" defTabSz="1219170">
              <a:buClr>
                <a:srgbClr val="000000"/>
              </a:buClr>
              <a:defRPr/>
            </a:pPr>
            <a:r>
              <a:rPr lang="en-GB" sz="1867" b="1" kern="0">
                <a:solidFill>
                  <a:srgbClr val="FFFFFF"/>
                </a:solidFill>
                <a:latin typeface="Arial"/>
                <a:cs typeface="Arial"/>
                <a:sym typeface="Arial"/>
              </a:rPr>
              <a:t>UK Campaign</a:t>
            </a:r>
          </a:p>
        </p:txBody>
      </p:sp>
    </p:spTree>
    <p:extLst>
      <p:ext uri="{BB962C8B-B14F-4D97-AF65-F5344CB8AC3E}">
        <p14:creationId xmlns:p14="http://schemas.microsoft.com/office/powerpoint/2010/main" val="2746413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4F12714-257F-4FAD-9613-6F1221A50F13}"/>
              </a:ext>
            </a:extLst>
          </p:cNvPr>
          <p:cNvGrpSpPr/>
          <p:nvPr/>
        </p:nvGrpSpPr>
        <p:grpSpPr>
          <a:xfrm>
            <a:off x="1745774" y="4914839"/>
            <a:ext cx="8258657" cy="597364"/>
            <a:chOff x="160407" y="331244"/>
            <a:chExt cx="3821804" cy="1194313"/>
          </a:xfrm>
        </p:grpSpPr>
        <p:sp>
          <p:nvSpPr>
            <p:cNvPr id="19" name="Rectangle 18">
              <a:extLst>
                <a:ext uri="{FF2B5EF4-FFF2-40B4-BE49-F238E27FC236}">
                  <a16:creationId xmlns:a16="http://schemas.microsoft.com/office/drawing/2014/main" id="{390BDCE5-ADA6-42C5-93B9-16E8DF16485B}"/>
                </a:ext>
              </a:extLst>
            </p:cNvPr>
            <p:cNvSpPr/>
            <p:nvPr/>
          </p:nvSpPr>
          <p:spPr>
            <a:xfrm>
              <a:off x="160407" y="331244"/>
              <a:ext cx="3821804" cy="1194313"/>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0" name="TextBox 19">
              <a:extLst>
                <a:ext uri="{FF2B5EF4-FFF2-40B4-BE49-F238E27FC236}">
                  <a16:creationId xmlns:a16="http://schemas.microsoft.com/office/drawing/2014/main" id="{67BB838D-7E42-4AA1-9D24-170C97493733}"/>
                </a:ext>
              </a:extLst>
            </p:cNvPr>
            <p:cNvSpPr txBox="1"/>
            <p:nvPr/>
          </p:nvSpPr>
          <p:spPr>
            <a:xfrm>
              <a:off x="160407" y="331244"/>
              <a:ext cx="3821804" cy="11943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pPr>
              <a:endParaRPr lang="en-GB" sz="1467">
                <a:solidFill>
                  <a:srgbClr val="FFFFFF"/>
                </a:solidFill>
                <a:latin typeface="Rubik" panose="020B0604020202020204" charset="0"/>
                <a:cs typeface="Rubik" panose="020B0604020202020204" charset="0"/>
                <a:sym typeface="Arial"/>
              </a:endParaRPr>
            </a:p>
          </p:txBody>
        </p:sp>
      </p:grpSp>
      <p:grpSp>
        <p:nvGrpSpPr>
          <p:cNvPr id="15" name="Group 14">
            <a:extLst>
              <a:ext uri="{FF2B5EF4-FFF2-40B4-BE49-F238E27FC236}">
                <a16:creationId xmlns:a16="http://schemas.microsoft.com/office/drawing/2014/main" id="{B5E823DB-E892-4C96-9AE6-CA266F8079C7}"/>
              </a:ext>
            </a:extLst>
          </p:cNvPr>
          <p:cNvGrpSpPr/>
          <p:nvPr/>
        </p:nvGrpSpPr>
        <p:grpSpPr>
          <a:xfrm>
            <a:off x="1745774" y="2246745"/>
            <a:ext cx="8258657" cy="2297451"/>
            <a:chOff x="160407" y="331244"/>
            <a:chExt cx="3821804" cy="1194313"/>
          </a:xfrm>
        </p:grpSpPr>
        <p:sp>
          <p:nvSpPr>
            <p:cNvPr id="16" name="Rectangle 15">
              <a:extLst>
                <a:ext uri="{FF2B5EF4-FFF2-40B4-BE49-F238E27FC236}">
                  <a16:creationId xmlns:a16="http://schemas.microsoft.com/office/drawing/2014/main" id="{43DAF87A-E1DF-4513-8A1E-5BB499ECDAC2}"/>
                </a:ext>
              </a:extLst>
            </p:cNvPr>
            <p:cNvSpPr/>
            <p:nvPr/>
          </p:nvSpPr>
          <p:spPr>
            <a:xfrm>
              <a:off x="160407" y="331244"/>
              <a:ext cx="3821804" cy="1194313"/>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A99F35CC-49B2-4C80-9ABB-10BEC215F91A}"/>
                </a:ext>
              </a:extLst>
            </p:cNvPr>
            <p:cNvSpPr txBox="1"/>
            <p:nvPr/>
          </p:nvSpPr>
          <p:spPr>
            <a:xfrm>
              <a:off x="160407" y="331244"/>
              <a:ext cx="3821804" cy="11943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pPr>
              <a:endParaRPr lang="en-GB" sz="1467">
                <a:solidFill>
                  <a:srgbClr val="FFFFFF"/>
                </a:solidFill>
                <a:latin typeface="Rubik" panose="020B0604020202020204" charset="0"/>
                <a:cs typeface="Rubik" panose="020B0604020202020204" charset="0"/>
                <a:sym typeface="Arial"/>
              </a:endParaRPr>
            </a:p>
          </p:txBody>
        </p:sp>
      </p:grpSp>
      <p:grpSp>
        <p:nvGrpSpPr>
          <p:cNvPr id="12" name="Group 11">
            <a:extLst>
              <a:ext uri="{FF2B5EF4-FFF2-40B4-BE49-F238E27FC236}">
                <a16:creationId xmlns:a16="http://schemas.microsoft.com/office/drawing/2014/main" id="{AE2EC0B3-E96B-4FA7-8F98-16190FB09994}"/>
              </a:ext>
            </a:extLst>
          </p:cNvPr>
          <p:cNvGrpSpPr/>
          <p:nvPr/>
        </p:nvGrpSpPr>
        <p:grpSpPr>
          <a:xfrm>
            <a:off x="1745776" y="1338312"/>
            <a:ext cx="8258657" cy="627712"/>
            <a:chOff x="160407" y="331244"/>
            <a:chExt cx="3821804" cy="1194313"/>
          </a:xfrm>
        </p:grpSpPr>
        <p:sp>
          <p:nvSpPr>
            <p:cNvPr id="13" name="Rectangle 12">
              <a:extLst>
                <a:ext uri="{FF2B5EF4-FFF2-40B4-BE49-F238E27FC236}">
                  <a16:creationId xmlns:a16="http://schemas.microsoft.com/office/drawing/2014/main" id="{BB08FED9-FB29-467A-B2D5-798F0C8794EA}"/>
                </a:ext>
              </a:extLst>
            </p:cNvPr>
            <p:cNvSpPr/>
            <p:nvPr/>
          </p:nvSpPr>
          <p:spPr>
            <a:xfrm>
              <a:off x="160407" y="331244"/>
              <a:ext cx="3821804" cy="1194313"/>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5127EC75-EFEF-4C79-B32E-3FE427695359}"/>
                </a:ext>
              </a:extLst>
            </p:cNvPr>
            <p:cNvSpPr txBox="1"/>
            <p:nvPr/>
          </p:nvSpPr>
          <p:spPr>
            <a:xfrm>
              <a:off x="160407" y="331244"/>
              <a:ext cx="3821804" cy="11943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pPr>
              <a:endParaRPr lang="en-GB" sz="1467">
                <a:solidFill>
                  <a:srgbClr val="FFFFFF"/>
                </a:solidFill>
                <a:latin typeface="Rubik" panose="020B0604020202020204" charset="0"/>
                <a:cs typeface="Rubik" panose="020B0604020202020204" charset="0"/>
                <a:sym typeface="Arial"/>
              </a:endParaRPr>
            </a:p>
          </p:txBody>
        </p:sp>
      </p:grpSp>
      <p:sp>
        <p:nvSpPr>
          <p:cNvPr id="2" name="Title 1">
            <a:extLst>
              <a:ext uri="{FF2B5EF4-FFF2-40B4-BE49-F238E27FC236}">
                <a16:creationId xmlns:a16="http://schemas.microsoft.com/office/drawing/2014/main" id="{D0895DB6-5322-44F8-BBD5-D9E9E41D72CD}"/>
              </a:ext>
            </a:extLst>
          </p:cNvPr>
          <p:cNvSpPr>
            <a:spLocks noGrp="1"/>
          </p:cNvSpPr>
          <p:nvPr>
            <p:ph type="title"/>
          </p:nvPr>
        </p:nvSpPr>
        <p:spPr/>
        <p:txBody>
          <a:bodyPr/>
          <a:lstStyle/>
          <a:p>
            <a:r>
              <a:rPr lang="en-GB"/>
              <a:t>Why SMEs? </a:t>
            </a:r>
          </a:p>
        </p:txBody>
      </p:sp>
      <p:sp>
        <p:nvSpPr>
          <p:cNvPr id="3" name="Text Placeholder 2">
            <a:extLst>
              <a:ext uri="{FF2B5EF4-FFF2-40B4-BE49-F238E27FC236}">
                <a16:creationId xmlns:a16="http://schemas.microsoft.com/office/drawing/2014/main" id="{DF0AC4E9-574D-4A2C-A9EE-643B1B5CCD8E}"/>
              </a:ext>
            </a:extLst>
          </p:cNvPr>
          <p:cNvSpPr>
            <a:spLocks noGrp="1"/>
          </p:cNvSpPr>
          <p:nvPr>
            <p:ph type="body" idx="1"/>
          </p:nvPr>
        </p:nvSpPr>
        <p:spPr>
          <a:xfrm>
            <a:off x="1870832" y="1768237"/>
            <a:ext cx="8133600" cy="2205524"/>
          </a:xfrm>
        </p:spPr>
        <p:txBody>
          <a:bodyPr/>
          <a:lstStyle/>
          <a:p>
            <a:pPr marL="203195" indent="0" fontAlgn="base">
              <a:buNone/>
            </a:pPr>
            <a:endParaRPr lang="en-GB" sz="2400" b="1">
              <a:solidFill>
                <a:schemeClr val="bg1"/>
              </a:solidFill>
            </a:endParaRPr>
          </a:p>
          <a:p>
            <a:pPr marL="203195" indent="0" fontAlgn="base">
              <a:buNone/>
            </a:pPr>
            <a:r>
              <a:rPr lang="en-GB" sz="2400" b="1">
                <a:solidFill>
                  <a:schemeClr val="bg1"/>
                </a:solidFill>
                <a:latin typeface="Rubik"/>
                <a:cs typeface="Rubik"/>
              </a:rPr>
              <a:t>SMEs:</a:t>
            </a:r>
          </a:p>
          <a:p>
            <a:pPr fontAlgn="base">
              <a:buFontTx/>
              <a:buChar char="-"/>
            </a:pPr>
            <a:r>
              <a:rPr lang="en-GB" sz="2400" b="1">
                <a:solidFill>
                  <a:schemeClr val="bg1"/>
                </a:solidFill>
                <a:latin typeface="Rubik"/>
                <a:cs typeface="Rubik"/>
              </a:rPr>
              <a:t>99% of our 5.87 million enterprises</a:t>
            </a:r>
            <a:endParaRPr lang="en-GB" sz="2400">
              <a:solidFill>
                <a:schemeClr val="bg1"/>
              </a:solidFill>
              <a:cs typeface="Rubik"/>
            </a:endParaRPr>
          </a:p>
          <a:p>
            <a:pPr algn="l" rtl="0" fontAlgn="base">
              <a:buFontTx/>
              <a:buChar char="-"/>
            </a:pPr>
            <a:r>
              <a:rPr lang="en-GB" sz="2400" b="1">
                <a:solidFill>
                  <a:schemeClr val="bg1"/>
                </a:solidFill>
                <a:latin typeface="Rubik"/>
                <a:cs typeface="Rubik"/>
              </a:rPr>
              <a:t>16.6 million employees (60%)</a:t>
            </a:r>
          </a:p>
          <a:p>
            <a:pPr algn="l" rtl="0" fontAlgn="base">
              <a:buFontTx/>
              <a:buChar char="-"/>
            </a:pPr>
            <a:r>
              <a:rPr lang="en-GB" sz="2400" b="1">
                <a:solidFill>
                  <a:schemeClr val="bg1"/>
                </a:solidFill>
                <a:latin typeface="Rubik"/>
                <a:cs typeface="Rubik"/>
              </a:rPr>
              <a:t>£2.2 trillion of revenue (52%)</a:t>
            </a:r>
          </a:p>
          <a:p>
            <a:pPr algn="l" rtl="0" fontAlgn="base">
              <a:buFontTx/>
              <a:buChar char="-"/>
            </a:pPr>
            <a:r>
              <a:rPr lang="en-GB" sz="2400" b="1">
                <a:solidFill>
                  <a:schemeClr val="bg1"/>
                </a:solidFill>
                <a:latin typeface="Rubik"/>
                <a:cs typeface="Rubik"/>
              </a:rPr>
              <a:t>Just under half of UK business emissions</a:t>
            </a:r>
          </a:p>
        </p:txBody>
      </p:sp>
      <p:sp>
        <p:nvSpPr>
          <p:cNvPr id="4" name="Slide Number Placeholder 3">
            <a:extLst>
              <a:ext uri="{FF2B5EF4-FFF2-40B4-BE49-F238E27FC236}">
                <a16:creationId xmlns:a16="http://schemas.microsoft.com/office/drawing/2014/main" id="{2FC9F055-AA28-4FCB-B082-2D8CCB2E9179}"/>
              </a:ext>
            </a:extLst>
          </p:cNvPr>
          <p:cNvSpPr>
            <a:spLocks noGrp="1"/>
          </p:cNvSpPr>
          <p:nvPr>
            <p:ph type="sldNum" idx="12"/>
          </p:nvPr>
        </p:nvSpPr>
        <p:spPr/>
        <p:txBody>
          <a:bodyPr/>
          <a:lstStyle/>
          <a:p>
            <a:pPr defTabSz="1219170">
              <a:buClr>
                <a:srgbClr val="000000"/>
              </a:buClr>
            </a:pPr>
            <a:fld id="{00000000-1234-1234-1234-123412341234}" type="slidenum">
              <a:rPr lang="en-GB" kern="0">
                <a:solidFill>
                  <a:srgbClr val="FFFFFF"/>
                </a:solidFill>
                <a:sym typeface="Arial"/>
              </a:rPr>
              <a:pPr defTabSz="1219170">
                <a:buClr>
                  <a:srgbClr val="000000"/>
                </a:buClr>
              </a:pPr>
              <a:t>24</a:t>
            </a:fld>
            <a:endParaRPr lang="en-GB" kern="0">
              <a:solidFill>
                <a:srgbClr val="FFFFFF"/>
              </a:solidFill>
              <a:sym typeface="Arial"/>
            </a:endParaRPr>
          </a:p>
        </p:txBody>
      </p:sp>
      <p:pic>
        <p:nvPicPr>
          <p:cNvPr id="5" name="Graphic 1" descr="Factory with solid fill">
            <a:extLst>
              <a:ext uri="{FF2B5EF4-FFF2-40B4-BE49-F238E27FC236}">
                <a16:creationId xmlns:a16="http://schemas.microsoft.com/office/drawing/2014/main" id="{6CA66F36-76B9-4EA8-889E-191C7F45652F}"/>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36522" y="342238"/>
            <a:ext cx="1868540" cy="1756885"/>
          </a:xfrm>
          <a:prstGeom prst="rect">
            <a:avLst/>
          </a:prstGeom>
        </p:spPr>
      </p:pic>
      <p:pic>
        <p:nvPicPr>
          <p:cNvPr id="6" name="Graphic 2" descr="Piggy Bank with solid fill">
            <a:extLst>
              <a:ext uri="{FF2B5EF4-FFF2-40B4-BE49-F238E27FC236}">
                <a16:creationId xmlns:a16="http://schemas.microsoft.com/office/drawing/2014/main" id="{15879B31-157D-4627-BF4B-80A13086F72A}"/>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04795" y="2338673"/>
            <a:ext cx="2344853" cy="2205524"/>
          </a:xfrm>
          <a:prstGeom prst="rect">
            <a:avLst/>
          </a:prstGeom>
        </p:spPr>
      </p:pic>
      <p:pic>
        <p:nvPicPr>
          <p:cNvPr id="8" name="Graphic 4" descr="Network diagram with solid fill">
            <a:extLst>
              <a:ext uri="{FF2B5EF4-FFF2-40B4-BE49-F238E27FC236}">
                <a16:creationId xmlns:a16="http://schemas.microsoft.com/office/drawing/2014/main" id="{23C6848B-7992-48DC-A5AF-C92B128FDEF2}"/>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36523" y="4621876"/>
            <a:ext cx="2212133" cy="1806632"/>
          </a:xfrm>
          <a:prstGeom prst="rect">
            <a:avLst/>
          </a:prstGeom>
        </p:spPr>
      </p:pic>
      <p:sp>
        <p:nvSpPr>
          <p:cNvPr id="9" name="Text Placeholder 2">
            <a:extLst>
              <a:ext uri="{FF2B5EF4-FFF2-40B4-BE49-F238E27FC236}">
                <a16:creationId xmlns:a16="http://schemas.microsoft.com/office/drawing/2014/main" id="{9CD9AAC4-03A6-4541-BBA5-8782943FC741}"/>
              </a:ext>
            </a:extLst>
          </p:cNvPr>
          <p:cNvSpPr txBox="1">
            <a:spLocks/>
          </p:cNvSpPr>
          <p:nvPr/>
        </p:nvSpPr>
        <p:spPr>
          <a:xfrm>
            <a:off x="1870832" y="1332575"/>
            <a:ext cx="9527536" cy="56723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FFFFFF"/>
              </a:buClr>
              <a:buSzPts val="1200"/>
              <a:buFont typeface="Arial"/>
              <a:buChar char="●"/>
              <a:defRPr sz="1200" b="0" i="0" u="none" strike="noStrike" cap="none">
                <a:solidFill>
                  <a:srgbClr val="FFFFFF"/>
                </a:solidFill>
                <a:latin typeface="Rubik" panose="020B0604020202020204" charset="-79"/>
                <a:ea typeface="Rubik" panose="020B0604020202020204" charset="-79"/>
                <a:cs typeface="Rubik" panose="020B0604020202020204" charset="-79"/>
                <a:sym typeface="Arial"/>
              </a:defRPr>
            </a:lvl1pPr>
            <a:lvl2pPr marL="914400" marR="0" lvl="1"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2pPr>
            <a:lvl3pPr marL="1371600" marR="0" lvl="2"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3pPr>
            <a:lvl4pPr marL="1828800" marR="0" lvl="3"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4pPr>
            <a:lvl5pPr marL="2286000" marR="0" lvl="4"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5pPr>
            <a:lvl6pPr marL="2743200" marR="0" lvl="5"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6pPr>
            <a:lvl7pPr marL="3200400" marR="0" lvl="6"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7pPr>
            <a:lvl8pPr marL="3657600" marR="0" lvl="7"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8pPr>
            <a:lvl9pPr marL="4114800" marR="0" lvl="8" indent="-304800" algn="l" rtl="0">
              <a:lnSpc>
                <a:spcPct val="115000"/>
              </a:lnSpc>
              <a:spcBef>
                <a:spcPts val="1600"/>
              </a:spcBef>
              <a:spcAft>
                <a:spcPts val="1600"/>
              </a:spcAft>
              <a:buClr>
                <a:srgbClr val="FFFFFF"/>
              </a:buClr>
              <a:buSzPts val="1200"/>
              <a:buFont typeface="Arial"/>
              <a:buChar char="■"/>
              <a:defRPr sz="1200" b="0" i="0" u="none" strike="noStrike" cap="none">
                <a:solidFill>
                  <a:srgbClr val="FFFFFF"/>
                </a:solidFill>
                <a:latin typeface="Arial"/>
                <a:ea typeface="Arial"/>
                <a:cs typeface="Arial"/>
                <a:sym typeface="Arial"/>
              </a:defRPr>
            </a:lvl9pPr>
          </a:lstStyle>
          <a:p>
            <a:pPr marL="203195" indent="0" defTabSz="1219170" fontAlgn="base">
              <a:buNone/>
            </a:pPr>
            <a:r>
              <a:rPr lang="en-GB" sz="2400" b="1" kern="0">
                <a:latin typeface="Rubik"/>
                <a:cs typeface="Rubik"/>
              </a:rPr>
              <a:t>Business &amp; industry = 25% UK emissions</a:t>
            </a:r>
            <a:endParaRPr lang="en-GB" sz="2133" kern="0">
              <a:latin typeface="Rubik"/>
              <a:cs typeface="Rubik"/>
            </a:endParaRPr>
          </a:p>
          <a:p>
            <a:pPr marL="609585" indent="-406390" defTabSz="1219170"/>
            <a:endParaRPr lang="en-GB" sz="1600" b="1" kern="0"/>
          </a:p>
        </p:txBody>
      </p:sp>
      <p:sp>
        <p:nvSpPr>
          <p:cNvPr id="11" name="Text Placeholder 2">
            <a:extLst>
              <a:ext uri="{FF2B5EF4-FFF2-40B4-BE49-F238E27FC236}">
                <a16:creationId xmlns:a16="http://schemas.microsoft.com/office/drawing/2014/main" id="{7AB56589-10E9-4F76-AF77-7401C1101EED}"/>
              </a:ext>
            </a:extLst>
          </p:cNvPr>
          <p:cNvSpPr txBox="1">
            <a:spLocks/>
          </p:cNvSpPr>
          <p:nvPr/>
        </p:nvSpPr>
        <p:spPr>
          <a:xfrm>
            <a:off x="1870833" y="4914840"/>
            <a:ext cx="9072644" cy="160092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FFFFFF"/>
              </a:buClr>
              <a:buSzPts val="1200"/>
              <a:buFont typeface="Arial"/>
              <a:buChar char="●"/>
              <a:defRPr sz="1200" b="0" i="0" u="none" strike="noStrike" cap="none">
                <a:solidFill>
                  <a:srgbClr val="FFFFFF"/>
                </a:solidFill>
                <a:latin typeface="Rubik" panose="020B0604020202020204" charset="-79"/>
                <a:ea typeface="Rubik" panose="020B0604020202020204" charset="-79"/>
                <a:cs typeface="Rubik" panose="020B0604020202020204" charset="-79"/>
                <a:sym typeface="Arial"/>
              </a:defRPr>
            </a:lvl1pPr>
            <a:lvl2pPr marL="914400" marR="0" lvl="1"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2pPr>
            <a:lvl3pPr marL="1371600" marR="0" lvl="2"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3pPr>
            <a:lvl4pPr marL="1828800" marR="0" lvl="3"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4pPr>
            <a:lvl5pPr marL="2286000" marR="0" lvl="4"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5pPr>
            <a:lvl6pPr marL="2743200" marR="0" lvl="5"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6pPr>
            <a:lvl7pPr marL="3200400" marR="0" lvl="6"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7pPr>
            <a:lvl8pPr marL="3657600" marR="0" lvl="7" indent="-304800" algn="l" rtl="0">
              <a:lnSpc>
                <a:spcPct val="115000"/>
              </a:lnSpc>
              <a:spcBef>
                <a:spcPts val="1600"/>
              </a:spcBef>
              <a:spcAft>
                <a:spcPts val="0"/>
              </a:spcAft>
              <a:buClr>
                <a:srgbClr val="FFFFFF"/>
              </a:buClr>
              <a:buSzPts val="1200"/>
              <a:buFont typeface="Arial"/>
              <a:buChar char="○"/>
              <a:defRPr sz="1200" b="0" i="0" u="none" strike="noStrike" cap="none">
                <a:solidFill>
                  <a:srgbClr val="FFFFFF"/>
                </a:solidFill>
                <a:latin typeface="Arial"/>
                <a:ea typeface="Arial"/>
                <a:cs typeface="Arial"/>
                <a:sym typeface="Arial"/>
              </a:defRPr>
            </a:lvl8pPr>
            <a:lvl9pPr marL="4114800" marR="0" lvl="8" indent="-304800" algn="l" rtl="0">
              <a:lnSpc>
                <a:spcPct val="115000"/>
              </a:lnSpc>
              <a:spcBef>
                <a:spcPts val="1600"/>
              </a:spcBef>
              <a:spcAft>
                <a:spcPts val="1600"/>
              </a:spcAft>
              <a:buClr>
                <a:srgbClr val="FFFFFF"/>
              </a:buClr>
              <a:buSzPts val="1200"/>
              <a:buFont typeface="Arial"/>
              <a:buChar char="■"/>
              <a:defRPr sz="1200" b="0" i="0" u="none" strike="noStrike" cap="none">
                <a:solidFill>
                  <a:srgbClr val="FFFFFF"/>
                </a:solidFill>
                <a:latin typeface="Arial"/>
                <a:ea typeface="Arial"/>
                <a:cs typeface="Arial"/>
                <a:sym typeface="Arial"/>
              </a:defRPr>
            </a:lvl9pPr>
          </a:lstStyle>
          <a:p>
            <a:pPr marL="203195" indent="0" defTabSz="1219170" fontAlgn="base">
              <a:buNone/>
            </a:pPr>
            <a:r>
              <a:rPr lang="en-GB" sz="2400" b="1" kern="0">
                <a:latin typeface="Rubik"/>
                <a:cs typeface="Rubik"/>
              </a:rPr>
              <a:t>Cannot ignore SMEs:  </a:t>
            </a:r>
            <a:r>
              <a:rPr lang="en-GB" sz="2400" b="1" u="sng" kern="0">
                <a:latin typeface="Rubik"/>
                <a:cs typeface="Rubik"/>
              </a:rPr>
              <a:t>whole systems approach</a:t>
            </a:r>
          </a:p>
        </p:txBody>
      </p:sp>
    </p:spTree>
    <p:extLst>
      <p:ext uri="{BB962C8B-B14F-4D97-AF65-F5344CB8AC3E}">
        <p14:creationId xmlns:p14="http://schemas.microsoft.com/office/powerpoint/2010/main" val="105056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FA325E-17F2-41E1-B993-EB5474F28BC5}"/>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25</a:t>
            </a:fld>
            <a:endParaRPr lang="en-GB" kern="0">
              <a:solidFill>
                <a:srgbClr val="595959"/>
              </a:solidFill>
              <a:sym typeface="Arial"/>
            </a:endParaRPr>
          </a:p>
        </p:txBody>
      </p:sp>
      <p:graphicFrame>
        <p:nvGraphicFramePr>
          <p:cNvPr id="4" name="Chart 3">
            <a:extLst>
              <a:ext uri="{FF2B5EF4-FFF2-40B4-BE49-F238E27FC236}">
                <a16:creationId xmlns:a16="http://schemas.microsoft.com/office/drawing/2014/main" id="{7B028A50-7A76-4EFC-B9CF-F5FF7FDE9C49}"/>
              </a:ext>
            </a:extLst>
          </p:cNvPr>
          <p:cNvGraphicFramePr>
            <a:graphicFrameLocks/>
          </p:cNvGraphicFramePr>
          <p:nvPr/>
        </p:nvGraphicFramePr>
        <p:xfrm>
          <a:off x="246097" y="441468"/>
          <a:ext cx="11782113" cy="47020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4143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A36556-34E5-4122-AD3F-07F9B64D0958}"/>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26</a:t>
            </a:fld>
            <a:endParaRPr lang="en-GB" kern="0">
              <a:solidFill>
                <a:srgbClr val="595959"/>
              </a:solidFill>
              <a:sym typeface="Arial"/>
            </a:endParaRPr>
          </a:p>
        </p:txBody>
      </p:sp>
      <p:graphicFrame>
        <p:nvGraphicFramePr>
          <p:cNvPr id="6" name="Chart 5">
            <a:extLst>
              <a:ext uri="{FF2B5EF4-FFF2-40B4-BE49-F238E27FC236}">
                <a16:creationId xmlns:a16="http://schemas.microsoft.com/office/drawing/2014/main" id="{4A3D453F-AE0E-4630-9F33-F562D9CBD8F1}"/>
              </a:ext>
              <a:ext uri="{147F2762-F138-4A5C-976F-8EAC2B608ADB}">
                <a16:predDERef xmlns:a16="http://schemas.microsoft.com/office/drawing/2014/main" pred="{F6873998-3F68-4137-9BE9-CB253224ABCA}"/>
              </a:ext>
            </a:extLst>
          </p:cNvPr>
          <p:cNvGraphicFramePr>
            <a:graphicFrameLocks/>
          </p:cNvGraphicFramePr>
          <p:nvPr/>
        </p:nvGraphicFramePr>
        <p:xfrm>
          <a:off x="2026176" y="577459"/>
          <a:ext cx="8139649" cy="57030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156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130"/>
        <p:cNvGrpSpPr/>
        <p:nvPr/>
      </p:nvGrpSpPr>
      <p:grpSpPr>
        <a:xfrm>
          <a:off x="0" y="0"/>
          <a:ext cx="0" cy="0"/>
          <a:chOff x="0" y="0"/>
          <a:chExt cx="0" cy="0"/>
        </a:xfrm>
      </p:grpSpPr>
      <p:pic>
        <p:nvPicPr>
          <p:cNvPr id="2050" name="Picture 2" descr="United Kingdom, Europe, True Colour Satellite Image With Border. Satellite  view of Bulgaria (with border). This image was compiled from data acquired  by LANDSAT 5 &amp; 7 satellites. - Stock Photo -">
            <a:extLst>
              <a:ext uri="{FF2B5EF4-FFF2-40B4-BE49-F238E27FC236}">
                <a16:creationId xmlns:a16="http://schemas.microsoft.com/office/drawing/2014/main" id="{77335C37-3004-410C-A835-A5AF908EFB92}"/>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902" y="2194443"/>
            <a:ext cx="2393465" cy="3077116"/>
          </a:xfrm>
          <a:prstGeom prst="rect">
            <a:avLst/>
          </a:prstGeom>
          <a:noFill/>
          <a:extLst>
            <a:ext uri="{909E8E84-426E-40DD-AFC4-6F175D3DCCD1}">
              <a14:hiddenFill xmlns:a14="http://schemas.microsoft.com/office/drawing/2010/main">
                <a:solidFill>
                  <a:srgbClr val="FFFFFF"/>
                </a:solidFill>
              </a14:hiddenFill>
            </a:ext>
          </a:extLst>
        </p:spPr>
      </p:pic>
      <p:sp>
        <p:nvSpPr>
          <p:cNvPr id="145" name="Google Shape;145;p21"/>
          <p:cNvSpPr/>
          <p:nvPr/>
        </p:nvSpPr>
        <p:spPr>
          <a:xfrm>
            <a:off x="384847" y="2186167"/>
            <a:ext cx="2395200" cy="3076800"/>
          </a:xfrm>
          <a:prstGeom prst="rect">
            <a:avLst/>
          </a:prstGeom>
          <a:solidFill>
            <a:srgbClr val="000000">
              <a:alpha val="6300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pic>
        <p:nvPicPr>
          <p:cNvPr id="3" name="Picture 2" descr="Pin on a map">
            <a:extLst>
              <a:ext uri="{FF2B5EF4-FFF2-40B4-BE49-F238E27FC236}">
                <a16:creationId xmlns:a16="http://schemas.microsoft.com/office/drawing/2014/main" id="{F49E3F0D-3608-41BE-A5EA-0E2893184660}"/>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334008" y="2229975"/>
            <a:ext cx="2395200" cy="3076800"/>
          </a:xfrm>
          <a:prstGeom prst="rect">
            <a:avLst/>
          </a:prstGeom>
        </p:spPr>
      </p:pic>
      <p:pic>
        <p:nvPicPr>
          <p:cNvPr id="29" name="Google Shape;79;p14">
            <a:extLst>
              <a:ext uri="{FF2B5EF4-FFF2-40B4-BE49-F238E27FC236}">
                <a16:creationId xmlns:a16="http://schemas.microsoft.com/office/drawing/2014/main" id="{2F1DC63F-ACB3-4D75-A37C-CCE200A5935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7034" y="111751"/>
            <a:ext cx="1314967" cy="3417100"/>
          </a:xfrm>
          <a:prstGeom prst="rect">
            <a:avLst/>
          </a:prstGeom>
          <a:noFill/>
          <a:ln>
            <a:noFill/>
          </a:ln>
        </p:spPr>
      </p:pic>
      <p:sp>
        <p:nvSpPr>
          <p:cNvPr id="131" name="Google Shape;131;p21"/>
          <p:cNvSpPr txBox="1"/>
          <p:nvPr/>
        </p:nvSpPr>
        <p:spPr>
          <a:xfrm>
            <a:off x="166200" y="163428"/>
            <a:ext cx="11478400" cy="378400"/>
          </a:xfrm>
          <a:prstGeom prst="rect">
            <a:avLst/>
          </a:prstGeom>
          <a:noFill/>
          <a:ln>
            <a:noFill/>
          </a:ln>
        </p:spPr>
        <p:txBody>
          <a:bodyPr spcFirstLastPara="1" wrap="square" lIns="0" tIns="0" rIns="0" bIns="0" anchor="t" anchorCtr="0">
            <a:noAutofit/>
          </a:bodyPr>
          <a:lstStyle/>
          <a:p>
            <a:pPr defTabSz="1219170">
              <a:lnSpc>
                <a:spcPct val="90000"/>
              </a:lnSpc>
              <a:buClr>
                <a:srgbClr val="000000"/>
              </a:buClr>
            </a:pPr>
            <a:r>
              <a:rPr lang="en-GB" sz="3600" b="1" kern="0">
                <a:solidFill>
                  <a:srgbClr val="F2F2F2"/>
                </a:solidFill>
                <a:latin typeface="Rubik"/>
                <a:ea typeface="Rubik"/>
                <a:cs typeface="Rubik"/>
                <a:sym typeface="Rubik"/>
              </a:rPr>
              <a:t>Campaign strands</a:t>
            </a:r>
            <a:endParaRPr lang="en-GB" sz="3600" b="1" kern="0">
              <a:solidFill>
                <a:srgbClr val="F2F2F2"/>
              </a:solidFill>
              <a:latin typeface="Rubik"/>
              <a:ea typeface="Rubik"/>
              <a:cs typeface="Rubik"/>
              <a:sym typeface="Arial"/>
            </a:endParaRPr>
          </a:p>
        </p:txBody>
      </p:sp>
      <p:sp>
        <p:nvSpPr>
          <p:cNvPr id="138" name="Google Shape;138;p21"/>
          <p:cNvSpPr/>
          <p:nvPr/>
        </p:nvSpPr>
        <p:spPr>
          <a:xfrm>
            <a:off x="6463880" y="2276167"/>
            <a:ext cx="2109200" cy="2986800"/>
          </a:xfrm>
          <a:prstGeom prst="rect">
            <a:avLst/>
          </a:prstGeom>
          <a:solidFill>
            <a:srgbClr val="000000">
              <a:alpha val="4471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sp>
        <p:nvSpPr>
          <p:cNvPr id="139" name="Google Shape;139;p21"/>
          <p:cNvSpPr/>
          <p:nvPr/>
        </p:nvSpPr>
        <p:spPr>
          <a:xfrm>
            <a:off x="408035" y="650665"/>
            <a:ext cx="11302600" cy="1402400"/>
          </a:xfrm>
          <a:prstGeom prst="triangle">
            <a:avLst>
              <a:gd name="adj" fmla="val 49630"/>
            </a:avLst>
          </a:prstGeom>
          <a:solidFill>
            <a:srgbClr val="8CDC73"/>
          </a:solidFill>
          <a:ln w="19050" cap="flat" cmpd="sng">
            <a:solidFill>
              <a:srgbClr val="8CDC73"/>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33" tIns="91433" rIns="91433" bIns="91433" anchor="ctr" anchorCtr="0">
            <a:noAutofit/>
          </a:bodyPr>
          <a:lstStyle/>
          <a:p>
            <a:pPr defTabSz="1219170">
              <a:buClr>
                <a:srgbClr val="000000"/>
              </a:buClr>
              <a:buSzPts val="1000"/>
            </a:pPr>
            <a:endParaRPr lang="en-GB" sz="1333" kern="0">
              <a:solidFill>
                <a:srgbClr val="000000"/>
              </a:solidFill>
              <a:latin typeface="Rubik" panose="020B0604020202020204" charset="-79"/>
              <a:cs typeface="Rubik" panose="020B0604020202020204" charset="-79"/>
              <a:sym typeface="Arial"/>
            </a:endParaRPr>
          </a:p>
          <a:p>
            <a:pPr defTabSz="1219170">
              <a:buClr>
                <a:srgbClr val="000000"/>
              </a:buClr>
              <a:buSzPts val="1000"/>
            </a:pPr>
            <a:endParaRPr lang="en-GB" sz="1333" kern="0">
              <a:solidFill>
                <a:srgbClr val="000000"/>
              </a:solidFill>
              <a:latin typeface="Rubik" panose="020B0604020202020204" charset="-79"/>
              <a:cs typeface="Rubik" panose="020B0604020202020204" charset="-79"/>
              <a:sym typeface="Arial"/>
            </a:endParaRPr>
          </a:p>
          <a:p>
            <a:pPr marL="609585" defTabSz="1219170">
              <a:buClr>
                <a:srgbClr val="000000"/>
              </a:buClr>
              <a:buSzPts val="1200"/>
            </a:pPr>
            <a:endParaRPr sz="1600" kern="0">
              <a:solidFill>
                <a:srgbClr val="37328C"/>
              </a:solidFill>
              <a:latin typeface="Rubik"/>
              <a:ea typeface="Rubik"/>
              <a:cs typeface="Rubik"/>
              <a:sym typeface="Rubik"/>
            </a:endParaRPr>
          </a:p>
          <a:p>
            <a:pPr marL="609585" algn="ctr" defTabSz="1219170">
              <a:buClr>
                <a:srgbClr val="000000"/>
              </a:buClr>
              <a:buSzPts val="1200"/>
            </a:pPr>
            <a:r>
              <a:rPr lang="en-GB" sz="1600" kern="0">
                <a:solidFill>
                  <a:srgbClr val="37328C"/>
                </a:solidFill>
                <a:latin typeface="Rubik"/>
                <a:ea typeface="Rubik"/>
                <a:cs typeface="Rubik"/>
                <a:sym typeface="Rubik"/>
              </a:rPr>
              <a:t>Key ask of small businesses: Join the </a:t>
            </a:r>
            <a:r>
              <a:rPr lang="en-GB" sz="1600" b="1" kern="0">
                <a:solidFill>
                  <a:srgbClr val="37328C"/>
                </a:solidFill>
                <a:latin typeface="Rubik"/>
                <a:ea typeface="Rubik"/>
                <a:cs typeface="Rubik"/>
                <a:sym typeface="Rubik"/>
              </a:rPr>
              <a:t>Race to Zero</a:t>
            </a:r>
            <a:r>
              <a:rPr lang="en-GB" sz="1600" kern="0">
                <a:solidFill>
                  <a:srgbClr val="37328C"/>
                </a:solidFill>
                <a:latin typeface="Rubik"/>
                <a:ea typeface="Rubik"/>
                <a:cs typeface="Rubik"/>
                <a:sym typeface="Rubik"/>
              </a:rPr>
              <a:t> through </a:t>
            </a:r>
            <a:r>
              <a:rPr lang="en-GB" sz="1600" b="1" kern="0">
                <a:solidFill>
                  <a:srgbClr val="37328C"/>
                </a:solidFill>
                <a:latin typeface="Rubik"/>
                <a:ea typeface="Rubik"/>
                <a:cs typeface="Rubik"/>
                <a:sym typeface="Rubik"/>
              </a:rPr>
              <a:t>UK digital platform on SME Climate Hub</a:t>
            </a:r>
            <a:endParaRPr sz="1867" b="1" kern="0">
              <a:solidFill>
                <a:srgbClr val="37328C"/>
              </a:solidFill>
              <a:latin typeface="Rubik"/>
              <a:ea typeface="Rubik"/>
              <a:cs typeface="Rubik"/>
              <a:sym typeface="Rubik"/>
            </a:endParaRPr>
          </a:p>
          <a:p>
            <a:pPr marL="609585" algn="ctr" defTabSz="1219170">
              <a:buClr>
                <a:srgbClr val="000000"/>
              </a:buClr>
              <a:buSzPts val="1100"/>
            </a:pPr>
            <a:endParaRPr sz="933" kern="0">
              <a:solidFill>
                <a:srgbClr val="37328C"/>
              </a:solidFill>
              <a:latin typeface="Rubik"/>
              <a:ea typeface="Rubik"/>
              <a:cs typeface="Rubik"/>
              <a:sym typeface="Rubik"/>
            </a:endParaRPr>
          </a:p>
          <a:p>
            <a:pPr defTabSz="1219170">
              <a:buClr>
                <a:srgbClr val="000000"/>
              </a:buClr>
              <a:buSzPts val="400"/>
            </a:pPr>
            <a:endParaRPr lang="en-GB" sz="533" kern="0">
              <a:solidFill>
                <a:srgbClr val="000000"/>
              </a:solidFill>
              <a:latin typeface="Rubik" panose="020B0604020202020204" charset="-79"/>
              <a:cs typeface="Rubik" panose="020B0604020202020204" charset="-79"/>
              <a:sym typeface="Arial"/>
            </a:endParaRPr>
          </a:p>
          <a:p>
            <a:pPr defTabSz="1219170">
              <a:buClr>
                <a:srgbClr val="000000"/>
              </a:buClr>
              <a:buSzPts val="1000"/>
            </a:pPr>
            <a:endParaRPr lang="en-GB" sz="1333" kern="0">
              <a:solidFill>
                <a:srgbClr val="000000"/>
              </a:solidFill>
              <a:latin typeface="Rubik" panose="020B0604020202020204" charset="-79"/>
              <a:cs typeface="Rubik" panose="020B0604020202020204" charset="-79"/>
              <a:sym typeface="Arial"/>
            </a:endParaRPr>
          </a:p>
          <a:p>
            <a:pPr defTabSz="1219170">
              <a:buClr>
                <a:srgbClr val="000000"/>
              </a:buClr>
              <a:buSzPts val="1000"/>
            </a:pPr>
            <a:endParaRPr lang="en-GB" sz="1333" kern="0">
              <a:solidFill>
                <a:srgbClr val="000000"/>
              </a:solidFill>
              <a:latin typeface="Rubik" panose="020B0604020202020204" charset="-79"/>
              <a:cs typeface="Rubik" panose="020B0604020202020204" charset="-79"/>
              <a:sym typeface="Arial"/>
            </a:endParaRPr>
          </a:p>
          <a:p>
            <a:pPr defTabSz="1219170">
              <a:buClr>
                <a:srgbClr val="000000"/>
              </a:buClr>
              <a:buSzPts val="1000"/>
            </a:pPr>
            <a:endParaRPr lang="en-GB" sz="1333" kern="0">
              <a:solidFill>
                <a:srgbClr val="000000"/>
              </a:solidFill>
              <a:latin typeface="Rubik" panose="020B0604020202020204" charset="-79"/>
              <a:cs typeface="Rubik" panose="020B0604020202020204" charset="-79"/>
              <a:sym typeface="Arial"/>
            </a:endParaRPr>
          </a:p>
        </p:txBody>
      </p:sp>
      <p:sp>
        <p:nvSpPr>
          <p:cNvPr id="147" name="Google Shape;147;p21"/>
          <p:cNvSpPr txBox="1"/>
          <p:nvPr/>
        </p:nvSpPr>
        <p:spPr>
          <a:xfrm>
            <a:off x="6426052" y="2248967"/>
            <a:ext cx="2188400" cy="29864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buSzPts val="1100"/>
            </a:pPr>
            <a:r>
              <a:rPr lang="en-GB" sz="1467" b="1" kern="0">
                <a:solidFill>
                  <a:srgbClr val="FFFFFF"/>
                </a:solidFill>
                <a:latin typeface="Rubik" panose="020B0604020202020204" charset="-79"/>
                <a:cs typeface="Rubik" panose="020B0604020202020204" charset="-79"/>
                <a:sym typeface="Arial"/>
              </a:rPr>
              <a:t>Local &amp; place-based </a:t>
            </a:r>
          </a:p>
          <a:p>
            <a:pPr marL="239991" indent="-198962" defTabSz="1219170">
              <a:spcBef>
                <a:spcPts val="1333"/>
              </a:spcBef>
              <a:buClr>
                <a:srgbClr val="FFFFFF"/>
              </a:buClr>
              <a:buSzPts val="1000"/>
              <a:buFont typeface="Rubik"/>
              <a:buChar char="●"/>
            </a:pPr>
            <a:r>
              <a:rPr lang="en-GB" sz="1333" kern="0">
                <a:solidFill>
                  <a:srgbClr val="FFFFFF"/>
                </a:solidFill>
                <a:latin typeface="Rubik"/>
                <a:ea typeface="Rubik"/>
                <a:cs typeface="Rubik"/>
                <a:sym typeface="Rubik"/>
              </a:rPr>
              <a:t>Local authorities &amp; business networks</a:t>
            </a:r>
            <a:endParaRPr sz="1333" kern="0">
              <a:solidFill>
                <a:srgbClr val="FFFFFF"/>
              </a:solidFill>
              <a:latin typeface="Rubik"/>
              <a:ea typeface="Rubik"/>
              <a:cs typeface="Rubik"/>
              <a:sym typeface="Rubik"/>
            </a:endParaRPr>
          </a:p>
        </p:txBody>
      </p:sp>
      <p:sp>
        <p:nvSpPr>
          <p:cNvPr id="149" name="Google Shape;149;p21"/>
          <p:cNvSpPr/>
          <p:nvPr/>
        </p:nvSpPr>
        <p:spPr>
          <a:xfrm>
            <a:off x="9429360" y="2265767"/>
            <a:ext cx="2110800" cy="2986800"/>
          </a:xfrm>
          <a:prstGeom prst="rect">
            <a:avLst/>
          </a:prstGeom>
          <a:solidFill>
            <a:srgbClr val="000000">
              <a:alpha val="4471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sp>
        <p:nvSpPr>
          <p:cNvPr id="150" name="Google Shape;150;p21"/>
          <p:cNvSpPr txBox="1"/>
          <p:nvPr/>
        </p:nvSpPr>
        <p:spPr>
          <a:xfrm>
            <a:off x="9425316" y="2248967"/>
            <a:ext cx="2109200" cy="3003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buSzPts val="1100"/>
            </a:pPr>
            <a:r>
              <a:rPr lang="en-GB" sz="1333" b="1" kern="0">
                <a:solidFill>
                  <a:srgbClr val="FFFFFF"/>
                </a:solidFill>
                <a:latin typeface="Rubik"/>
                <a:ea typeface="Rubik"/>
                <a:cs typeface="Rubik"/>
                <a:sym typeface="Rubik"/>
              </a:rPr>
              <a:t>Sector-specific </a:t>
            </a:r>
          </a:p>
          <a:p>
            <a:pPr marL="239991" indent="-198962" defTabSz="1219170">
              <a:spcBef>
                <a:spcPts val="1333"/>
              </a:spcBef>
              <a:buClr>
                <a:srgbClr val="FFFFFF"/>
              </a:buClr>
              <a:buSzPts val="1000"/>
              <a:buFont typeface="Rubik"/>
              <a:buChar char="●"/>
            </a:pPr>
            <a:r>
              <a:rPr lang="en-GB" sz="1333" kern="0">
                <a:solidFill>
                  <a:srgbClr val="FFFFFF"/>
                </a:solidFill>
                <a:latin typeface="Rubik"/>
                <a:ea typeface="Rubik"/>
                <a:cs typeface="Rubik"/>
                <a:sym typeface="Rubik"/>
              </a:rPr>
              <a:t>Commit to electrifying your fleet by 2030 and investing in EV infrastructure by joining </a:t>
            </a:r>
            <a:r>
              <a:rPr lang="en-GB" sz="1333" b="1" kern="0">
                <a:solidFill>
                  <a:srgbClr val="FFFFFF"/>
                </a:solidFill>
                <a:latin typeface="Rubik"/>
                <a:ea typeface="Rubik"/>
                <a:cs typeface="Rubik"/>
                <a:sym typeface="Rubik"/>
              </a:rPr>
              <a:t>EV100</a:t>
            </a:r>
            <a:endParaRPr sz="1333" b="1" kern="0">
              <a:solidFill>
                <a:srgbClr val="FFFFFF"/>
              </a:solidFill>
              <a:latin typeface="Rubik"/>
              <a:ea typeface="Rubik"/>
              <a:cs typeface="Rubik"/>
              <a:sym typeface="Rubik"/>
            </a:endParaRPr>
          </a:p>
          <a:p>
            <a:pPr marL="239991" indent="-198962" defTabSz="1219170">
              <a:buClr>
                <a:srgbClr val="FFFFFF"/>
              </a:buClr>
              <a:buSzPts val="1000"/>
              <a:buFont typeface="Rubik"/>
              <a:buChar char="●"/>
            </a:pPr>
            <a:r>
              <a:rPr lang="en-GB" sz="1333" kern="0">
                <a:solidFill>
                  <a:srgbClr val="FFFFFF"/>
                </a:solidFill>
                <a:latin typeface="Rubik"/>
                <a:ea typeface="Rubik"/>
                <a:cs typeface="Rubik"/>
                <a:sym typeface="Rubik"/>
              </a:rPr>
              <a:t>Commit to 100% ZEV production by 2040 or earlier.</a:t>
            </a:r>
            <a:endParaRPr lang="en-GB" sz="1867" kern="0">
              <a:solidFill>
                <a:srgbClr val="FFFFFF"/>
              </a:solidFill>
              <a:latin typeface="Rubik" panose="020B0604020202020204" charset="-79"/>
              <a:cs typeface="Rubik" panose="020B0604020202020204" charset="-79"/>
              <a:sym typeface="Arial"/>
            </a:endParaRPr>
          </a:p>
        </p:txBody>
      </p:sp>
      <p:sp>
        <p:nvSpPr>
          <p:cNvPr id="153" name="Google Shape;153;p21"/>
          <p:cNvSpPr txBox="1"/>
          <p:nvPr/>
        </p:nvSpPr>
        <p:spPr>
          <a:xfrm>
            <a:off x="418847" y="2231367"/>
            <a:ext cx="2327200" cy="29864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buSzPts val="1000"/>
            </a:pPr>
            <a:r>
              <a:rPr lang="en-GB" sz="2133" b="1" kern="0">
                <a:solidFill>
                  <a:srgbClr val="FFFFFF"/>
                </a:solidFill>
                <a:latin typeface="Rubik"/>
                <a:ea typeface="Rubik"/>
                <a:cs typeface="Rubik"/>
                <a:sym typeface="Rubik"/>
              </a:rPr>
              <a:t>National dissemination</a:t>
            </a:r>
            <a:endParaRPr sz="2133" b="1" kern="0">
              <a:solidFill>
                <a:srgbClr val="FFFFFF"/>
              </a:solidFill>
              <a:latin typeface="Rubik"/>
              <a:ea typeface="Rubik"/>
              <a:cs typeface="Rubik"/>
              <a:sym typeface="Rubik"/>
            </a:endParaRPr>
          </a:p>
          <a:p>
            <a:pPr defTabSz="1219170">
              <a:buClr>
                <a:srgbClr val="000000"/>
              </a:buClr>
              <a:buSzPts val="1000"/>
            </a:pPr>
            <a:endParaRPr sz="1333" b="1" kern="0">
              <a:solidFill>
                <a:srgbClr val="FFFFFF"/>
              </a:solidFill>
              <a:latin typeface="Rubik"/>
              <a:ea typeface="Rubik"/>
              <a:cs typeface="Rubik"/>
              <a:sym typeface="Rubik"/>
            </a:endParaRPr>
          </a:p>
          <a:p>
            <a:pPr marL="269624" indent="-228594" defTabSz="1219170">
              <a:buClr>
                <a:srgbClr val="FFFFFF"/>
              </a:buClr>
              <a:buSzPts val="1000"/>
              <a:buFont typeface="Arial" panose="020B0604020202020204" pitchFamily="34" charset="0"/>
              <a:buChar char="•"/>
            </a:pPr>
            <a:r>
              <a:rPr lang="en-GB" sz="1467" kern="0">
                <a:solidFill>
                  <a:srgbClr val="FFFFFF"/>
                </a:solidFill>
                <a:latin typeface="Rubik"/>
                <a:cs typeface="Rubik"/>
                <a:sym typeface="Rubik"/>
              </a:rPr>
              <a:t>UK landing page SME Climate Hub</a:t>
            </a:r>
          </a:p>
          <a:p>
            <a:pPr marL="41030" defTabSz="1219170">
              <a:buClr>
                <a:srgbClr val="FFFFFF"/>
              </a:buClr>
              <a:buSzPts val="1000"/>
            </a:pPr>
            <a:endParaRPr lang="en-GB" sz="1467" kern="0">
              <a:solidFill>
                <a:srgbClr val="FFFFFF"/>
              </a:solidFill>
              <a:latin typeface="Rubik"/>
              <a:cs typeface="Rubik"/>
              <a:sym typeface="Rubik"/>
            </a:endParaRPr>
          </a:p>
          <a:p>
            <a:pPr marL="269624" indent="-228594" defTabSz="1219170">
              <a:buClr>
                <a:srgbClr val="FFFFFF"/>
              </a:buClr>
              <a:buSzPts val="1000"/>
              <a:buFont typeface="Arial" panose="020B0604020202020204" pitchFamily="34" charset="0"/>
              <a:buChar char="•"/>
            </a:pPr>
            <a:r>
              <a:rPr lang="en-GB" sz="1467" kern="0">
                <a:solidFill>
                  <a:srgbClr val="FFFFFF"/>
                </a:solidFill>
                <a:latin typeface="Rubik"/>
                <a:cs typeface="Rubik"/>
                <a:sym typeface="Rubik"/>
              </a:rPr>
              <a:t>Government channels</a:t>
            </a:r>
          </a:p>
          <a:p>
            <a:pPr marL="269624" indent="-228594" defTabSz="1219170">
              <a:buClr>
                <a:srgbClr val="FFFFFF"/>
              </a:buClr>
              <a:buSzPts val="1000"/>
              <a:buFont typeface="Arial" panose="020B0604020202020204" pitchFamily="34" charset="0"/>
              <a:buChar char="•"/>
            </a:pPr>
            <a:endParaRPr lang="en-GB" sz="1467" kern="0">
              <a:solidFill>
                <a:srgbClr val="FFFFFF"/>
              </a:solidFill>
              <a:latin typeface="Rubik"/>
              <a:cs typeface="Rubik"/>
              <a:sym typeface="Rubik"/>
            </a:endParaRPr>
          </a:p>
          <a:p>
            <a:pPr marL="269624" indent="-228594" defTabSz="1219170">
              <a:buClr>
                <a:srgbClr val="FFFFFF"/>
              </a:buClr>
              <a:buSzPts val="1000"/>
              <a:buFont typeface="Arial" panose="020B0604020202020204" pitchFamily="34" charset="0"/>
              <a:buChar char="•"/>
            </a:pPr>
            <a:r>
              <a:rPr lang="en-GB" sz="1467" kern="0">
                <a:solidFill>
                  <a:srgbClr val="FFFFFF"/>
                </a:solidFill>
                <a:latin typeface="Rubik"/>
                <a:cs typeface="Rubik"/>
                <a:sym typeface="Rubik"/>
              </a:rPr>
              <a:t>Net Zero taskforce - large corporations</a:t>
            </a:r>
            <a:endParaRPr lang="en-GB" sz="2400" kern="0">
              <a:solidFill>
                <a:srgbClr val="FFFFFF"/>
              </a:solidFill>
              <a:latin typeface="Rubik" panose="020B0604020202020204" charset="-79"/>
              <a:cs typeface="Rubik" panose="020B0604020202020204" charset="-79"/>
              <a:sym typeface="Arial"/>
            </a:endParaRPr>
          </a:p>
        </p:txBody>
      </p:sp>
      <p:pic>
        <p:nvPicPr>
          <p:cNvPr id="5" name="Picture 4" descr="People at outdoor markets">
            <a:extLst>
              <a:ext uri="{FF2B5EF4-FFF2-40B4-BE49-F238E27FC236}">
                <a16:creationId xmlns:a16="http://schemas.microsoft.com/office/drawing/2014/main" id="{082093EB-B9E7-4D01-B369-7DCD9E30B592}"/>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278905" y="2219767"/>
            <a:ext cx="2395200" cy="3076800"/>
          </a:xfrm>
          <a:prstGeom prst="rect">
            <a:avLst/>
          </a:prstGeom>
        </p:spPr>
      </p:pic>
      <p:pic>
        <p:nvPicPr>
          <p:cNvPr id="7" name="Picture 6" descr="Barista making coffee art">
            <a:extLst>
              <a:ext uri="{FF2B5EF4-FFF2-40B4-BE49-F238E27FC236}">
                <a16:creationId xmlns:a16="http://schemas.microsoft.com/office/drawing/2014/main" id="{8F76C896-7EE8-4675-A68B-58B1A5C9BC45}"/>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9314076" y="2219767"/>
            <a:ext cx="2395200" cy="3076800"/>
          </a:xfrm>
          <a:prstGeom prst="rect">
            <a:avLst/>
          </a:prstGeom>
        </p:spPr>
      </p:pic>
      <p:sp>
        <p:nvSpPr>
          <p:cNvPr id="39" name="Google Shape;145;p21">
            <a:extLst>
              <a:ext uri="{FF2B5EF4-FFF2-40B4-BE49-F238E27FC236}">
                <a16:creationId xmlns:a16="http://schemas.microsoft.com/office/drawing/2014/main" id="{FB028D15-6E02-4FD2-968E-030693A49243}"/>
              </a:ext>
            </a:extLst>
          </p:cNvPr>
          <p:cNvSpPr/>
          <p:nvPr/>
        </p:nvSpPr>
        <p:spPr>
          <a:xfrm>
            <a:off x="3334009" y="2226799"/>
            <a:ext cx="2395200" cy="3076800"/>
          </a:xfrm>
          <a:prstGeom prst="rect">
            <a:avLst/>
          </a:prstGeom>
          <a:solidFill>
            <a:srgbClr val="000000">
              <a:alpha val="6300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sp>
        <p:nvSpPr>
          <p:cNvPr id="40" name="Google Shape;145;p21">
            <a:extLst>
              <a:ext uri="{FF2B5EF4-FFF2-40B4-BE49-F238E27FC236}">
                <a16:creationId xmlns:a16="http://schemas.microsoft.com/office/drawing/2014/main" id="{6674BD5D-A2BD-4691-9F5D-1A3FB1878050}"/>
              </a:ext>
            </a:extLst>
          </p:cNvPr>
          <p:cNvSpPr/>
          <p:nvPr/>
        </p:nvSpPr>
        <p:spPr>
          <a:xfrm>
            <a:off x="6281664" y="2215715"/>
            <a:ext cx="2395200" cy="3076800"/>
          </a:xfrm>
          <a:prstGeom prst="rect">
            <a:avLst/>
          </a:prstGeom>
          <a:solidFill>
            <a:srgbClr val="000000">
              <a:alpha val="6300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sp>
        <p:nvSpPr>
          <p:cNvPr id="41" name="Google Shape;145;p21">
            <a:extLst>
              <a:ext uri="{FF2B5EF4-FFF2-40B4-BE49-F238E27FC236}">
                <a16:creationId xmlns:a16="http://schemas.microsoft.com/office/drawing/2014/main" id="{DBDB6620-666F-4F78-A26B-8BCC3F9FEB53}"/>
              </a:ext>
            </a:extLst>
          </p:cNvPr>
          <p:cNvSpPr/>
          <p:nvPr/>
        </p:nvSpPr>
        <p:spPr>
          <a:xfrm>
            <a:off x="9315435" y="2215715"/>
            <a:ext cx="2395200" cy="3076800"/>
          </a:xfrm>
          <a:prstGeom prst="rect">
            <a:avLst/>
          </a:prstGeom>
          <a:solidFill>
            <a:srgbClr val="000000">
              <a:alpha val="63000"/>
            </a:srgbClr>
          </a:solidFill>
          <a:ln>
            <a:noFill/>
          </a:ln>
        </p:spPr>
        <p:txBody>
          <a:bodyPr spcFirstLastPara="1" wrap="square" lIns="121900" tIns="60933" rIns="121900" bIns="60933" anchor="t" anchorCtr="0">
            <a:noAutofit/>
          </a:bodyPr>
          <a:lstStyle/>
          <a:p>
            <a:pPr defTabSz="1219170">
              <a:lnSpc>
                <a:spcPct val="90000"/>
              </a:lnSpc>
              <a:buClr>
                <a:srgbClr val="000000"/>
              </a:buClr>
              <a:buSzPts val="1200"/>
            </a:pPr>
            <a:endParaRPr lang="en-GB" sz="1600" kern="0">
              <a:solidFill>
                <a:srgbClr val="FFFFFF"/>
              </a:solidFill>
              <a:latin typeface="Rubik" panose="020B0604020202020204" charset="-79"/>
              <a:cs typeface="Rubik" panose="020B0604020202020204" charset="-79"/>
              <a:sym typeface="Arial"/>
            </a:endParaRPr>
          </a:p>
        </p:txBody>
      </p:sp>
      <p:sp>
        <p:nvSpPr>
          <p:cNvPr id="42" name="Google Shape;153;p21">
            <a:extLst>
              <a:ext uri="{FF2B5EF4-FFF2-40B4-BE49-F238E27FC236}">
                <a16:creationId xmlns:a16="http://schemas.microsoft.com/office/drawing/2014/main" id="{FEABD1ED-7173-4C4C-BC94-83A060F0A852}"/>
              </a:ext>
            </a:extLst>
          </p:cNvPr>
          <p:cNvSpPr txBox="1"/>
          <p:nvPr/>
        </p:nvSpPr>
        <p:spPr>
          <a:xfrm>
            <a:off x="3368008" y="2257567"/>
            <a:ext cx="2327200" cy="29864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buSzPts val="1000"/>
            </a:pPr>
            <a:r>
              <a:rPr lang="en-GB" sz="2133" b="1" kern="0">
                <a:solidFill>
                  <a:srgbClr val="FFFFFF"/>
                </a:solidFill>
                <a:latin typeface="Rubik"/>
                <a:ea typeface="Rubik"/>
                <a:cs typeface="Rubik"/>
                <a:sym typeface="Rubik"/>
              </a:rPr>
              <a:t>Regional and DA events</a:t>
            </a:r>
            <a:endParaRPr sz="2133" b="1" kern="0">
              <a:solidFill>
                <a:srgbClr val="FFFFFF"/>
              </a:solidFill>
              <a:latin typeface="Rubik"/>
              <a:ea typeface="Rubik"/>
              <a:cs typeface="Rubik"/>
              <a:sym typeface="Rubik"/>
            </a:endParaRPr>
          </a:p>
          <a:p>
            <a:pPr defTabSz="1219170">
              <a:buClr>
                <a:srgbClr val="000000"/>
              </a:buClr>
              <a:buSzPts val="1000"/>
            </a:pPr>
            <a:endParaRPr sz="1333" b="1" kern="0">
              <a:solidFill>
                <a:srgbClr val="FFFFFF"/>
              </a:solidFill>
              <a:latin typeface="Rubik"/>
              <a:ea typeface="Rubik"/>
              <a:cs typeface="Rubik"/>
              <a:sym typeface="Rubik"/>
            </a:endParaRPr>
          </a:p>
          <a:p>
            <a:pPr marL="239601" indent="-198962" defTabSz="1219170">
              <a:buClr>
                <a:srgbClr val="FFFFFF"/>
              </a:buClr>
              <a:buSzPts val="1000"/>
              <a:buFont typeface="Rubik"/>
              <a:buChar char="●"/>
            </a:pPr>
            <a:r>
              <a:rPr lang="en-GB" sz="1467" kern="0">
                <a:solidFill>
                  <a:srgbClr val="FFFFFF"/>
                </a:solidFill>
                <a:latin typeface="Rubik"/>
                <a:cs typeface="Rubik"/>
                <a:sym typeface="Rubik"/>
              </a:rPr>
              <a:t>Six virtual regional events </a:t>
            </a:r>
          </a:p>
          <a:p>
            <a:pPr marL="239601" indent="-198962" defTabSz="1219170">
              <a:buClr>
                <a:srgbClr val="FFFFFF"/>
              </a:buClr>
              <a:buSzPts val="1000"/>
              <a:buFont typeface="Rubik"/>
              <a:buChar char="●"/>
            </a:pPr>
            <a:endParaRPr lang="en-GB" sz="1467" b="1" kern="0">
              <a:solidFill>
                <a:srgbClr val="FFFFFF"/>
              </a:solidFill>
              <a:latin typeface="Rubik"/>
              <a:cs typeface="Rubik"/>
              <a:sym typeface="Arial"/>
            </a:endParaRPr>
          </a:p>
          <a:p>
            <a:pPr marL="239991" indent="-198962" defTabSz="1219170">
              <a:buClr>
                <a:srgbClr val="FFFFFF"/>
              </a:buClr>
              <a:buSzPts val="1000"/>
              <a:buFont typeface="Rubik"/>
              <a:buChar char="●"/>
            </a:pPr>
            <a:r>
              <a:rPr lang="en-GB" sz="1467" kern="0">
                <a:solidFill>
                  <a:srgbClr val="FFFFFF"/>
                </a:solidFill>
                <a:latin typeface="Rubik"/>
                <a:cs typeface="Rubik"/>
                <a:sym typeface="Rubik"/>
              </a:rPr>
              <a:t>Sharing best practice across business, government &amp; academia </a:t>
            </a:r>
            <a:endParaRPr lang="en-GB" sz="2400" kern="0">
              <a:solidFill>
                <a:srgbClr val="FFFFFF"/>
              </a:solidFill>
              <a:latin typeface="Rubik" panose="020B0604020202020204" charset="-79"/>
              <a:cs typeface="Rubik" panose="020B0604020202020204" charset="-79"/>
              <a:sym typeface="Arial"/>
            </a:endParaRPr>
          </a:p>
        </p:txBody>
      </p:sp>
      <p:sp>
        <p:nvSpPr>
          <p:cNvPr id="43" name="Google Shape;153;p21">
            <a:extLst>
              <a:ext uri="{FF2B5EF4-FFF2-40B4-BE49-F238E27FC236}">
                <a16:creationId xmlns:a16="http://schemas.microsoft.com/office/drawing/2014/main" id="{DCC04A65-5F6C-4AF9-BA92-5109DB635B9F}"/>
              </a:ext>
            </a:extLst>
          </p:cNvPr>
          <p:cNvSpPr txBox="1"/>
          <p:nvPr/>
        </p:nvSpPr>
        <p:spPr>
          <a:xfrm>
            <a:off x="6312905" y="2266167"/>
            <a:ext cx="2327200" cy="29864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buSzPts val="1000"/>
            </a:pPr>
            <a:r>
              <a:rPr lang="en-GB" sz="2133" b="1" kern="0">
                <a:solidFill>
                  <a:srgbClr val="FFFFFF"/>
                </a:solidFill>
                <a:latin typeface="Rubik"/>
                <a:ea typeface="Rubik"/>
                <a:cs typeface="Rubik"/>
                <a:sym typeface="Rubik"/>
              </a:rPr>
              <a:t>Place-based engagement </a:t>
            </a:r>
            <a:endParaRPr sz="2133" b="1" kern="0">
              <a:solidFill>
                <a:srgbClr val="FFFFFF"/>
              </a:solidFill>
              <a:latin typeface="Rubik"/>
              <a:ea typeface="Rubik"/>
              <a:cs typeface="Rubik"/>
              <a:sym typeface="Rubik"/>
            </a:endParaRPr>
          </a:p>
          <a:p>
            <a:pPr defTabSz="1219170">
              <a:buClr>
                <a:srgbClr val="000000"/>
              </a:buClr>
              <a:buSzPts val="1000"/>
            </a:pPr>
            <a:endParaRPr sz="1333" b="1" kern="0">
              <a:solidFill>
                <a:srgbClr val="FFFFFF"/>
              </a:solidFill>
              <a:latin typeface="Rubik"/>
              <a:ea typeface="Rubik"/>
              <a:cs typeface="Rubik"/>
              <a:sym typeface="Rubik"/>
            </a:endParaRPr>
          </a:p>
          <a:p>
            <a:pPr marL="239991" indent="-198962" defTabSz="1219170">
              <a:buClr>
                <a:srgbClr val="FFFFFF"/>
              </a:buClr>
              <a:buSzPts val="1000"/>
              <a:buFont typeface="Rubik"/>
              <a:buChar char="●"/>
            </a:pPr>
            <a:r>
              <a:rPr lang="en-GB" sz="1467" kern="0">
                <a:solidFill>
                  <a:srgbClr val="FFFFFF"/>
                </a:solidFill>
                <a:latin typeface="Rubik"/>
                <a:cs typeface="Rubik"/>
                <a:sym typeface="Rubik"/>
              </a:rPr>
              <a:t>Mobilising local communities, in partnership with individual networks &amp; local authorities </a:t>
            </a:r>
            <a:endParaRPr lang="en-GB" sz="2400" kern="0">
              <a:solidFill>
                <a:srgbClr val="FFFFFF"/>
              </a:solidFill>
              <a:latin typeface="Rubik" panose="020B0604020202020204" charset="-79"/>
              <a:cs typeface="Rubik" panose="020B0604020202020204" charset="-79"/>
              <a:sym typeface="Arial"/>
            </a:endParaRPr>
          </a:p>
        </p:txBody>
      </p:sp>
      <p:sp>
        <p:nvSpPr>
          <p:cNvPr id="44" name="Google Shape;153;p21">
            <a:extLst>
              <a:ext uri="{FF2B5EF4-FFF2-40B4-BE49-F238E27FC236}">
                <a16:creationId xmlns:a16="http://schemas.microsoft.com/office/drawing/2014/main" id="{2E9D9F81-91D2-4FF0-99BA-0615876DABAE}"/>
              </a:ext>
            </a:extLst>
          </p:cNvPr>
          <p:cNvSpPr txBox="1"/>
          <p:nvPr/>
        </p:nvSpPr>
        <p:spPr>
          <a:xfrm>
            <a:off x="9348076" y="2267083"/>
            <a:ext cx="2327200" cy="29864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buSzPts val="1000"/>
            </a:pPr>
            <a:r>
              <a:rPr lang="en-GB" sz="2133" b="1" kern="0">
                <a:solidFill>
                  <a:srgbClr val="FFFFFF"/>
                </a:solidFill>
                <a:latin typeface="Rubik"/>
                <a:ea typeface="Rubik"/>
                <a:cs typeface="Rubik"/>
                <a:sym typeface="Rubik"/>
              </a:rPr>
              <a:t>Sector specialisation</a:t>
            </a:r>
            <a:endParaRPr sz="2133" b="1" kern="0">
              <a:solidFill>
                <a:srgbClr val="FFFFFF"/>
              </a:solidFill>
              <a:latin typeface="Rubik"/>
              <a:ea typeface="Rubik"/>
              <a:cs typeface="Rubik"/>
              <a:sym typeface="Rubik"/>
            </a:endParaRPr>
          </a:p>
          <a:p>
            <a:pPr defTabSz="1219170">
              <a:buClr>
                <a:srgbClr val="000000"/>
              </a:buClr>
              <a:buSzPts val="1000"/>
            </a:pPr>
            <a:endParaRPr sz="1333" b="1" kern="0">
              <a:solidFill>
                <a:srgbClr val="FFFFFF"/>
              </a:solidFill>
              <a:latin typeface="Rubik"/>
              <a:ea typeface="Rubik"/>
              <a:cs typeface="Rubik"/>
              <a:sym typeface="Rubik"/>
            </a:endParaRPr>
          </a:p>
          <a:p>
            <a:pPr marL="239991" indent="-198962" defTabSz="1219170">
              <a:buClr>
                <a:srgbClr val="FFFFFF"/>
              </a:buClr>
              <a:buSzPts val="1000"/>
              <a:buFont typeface="Rubik"/>
              <a:buChar char="●"/>
            </a:pPr>
            <a:r>
              <a:rPr lang="en-GB" sz="1467" kern="0">
                <a:solidFill>
                  <a:srgbClr val="FFFFFF"/>
                </a:solidFill>
                <a:latin typeface="Rubik"/>
                <a:cs typeface="Rubik"/>
                <a:sym typeface="Rubik"/>
              </a:rPr>
              <a:t>SME working group shaping sector-specific support</a:t>
            </a:r>
          </a:p>
          <a:p>
            <a:pPr marL="239991" indent="-198962" defTabSz="1219170">
              <a:buClr>
                <a:srgbClr val="FFFFFF"/>
              </a:buClr>
              <a:buSzPts val="1000"/>
              <a:buFont typeface="Rubik"/>
              <a:buChar char="●"/>
            </a:pPr>
            <a:endParaRPr lang="en-GB" sz="1467" kern="0">
              <a:solidFill>
                <a:srgbClr val="FFFFFF"/>
              </a:solidFill>
              <a:latin typeface="Rubik"/>
              <a:cs typeface="Rubik"/>
              <a:sym typeface="Rubik"/>
            </a:endParaRPr>
          </a:p>
          <a:p>
            <a:pPr marL="239991" indent="-198962" defTabSz="1219170">
              <a:buClr>
                <a:srgbClr val="FFFFFF"/>
              </a:buClr>
              <a:buSzPts val="1000"/>
              <a:buFont typeface="Rubik"/>
              <a:buChar char="●"/>
            </a:pPr>
            <a:r>
              <a:rPr lang="en-GB" sz="1467" kern="0">
                <a:solidFill>
                  <a:srgbClr val="FFFFFF"/>
                </a:solidFill>
                <a:latin typeface="Rubik"/>
                <a:cs typeface="Rubik"/>
                <a:sym typeface="Rubik"/>
              </a:rPr>
              <a:t>Assimilating &amp; signposting to existing plans and resources</a:t>
            </a:r>
          </a:p>
          <a:p>
            <a:pPr marL="239991" indent="-198962" defTabSz="1219170">
              <a:buClr>
                <a:srgbClr val="FFFFFF"/>
              </a:buClr>
              <a:buSzPts val="1000"/>
              <a:buFont typeface="Rubik"/>
              <a:buChar char="●"/>
            </a:pPr>
            <a:endParaRPr lang="en-GB" sz="1867" b="1" kern="0">
              <a:solidFill>
                <a:srgbClr val="FFFFFF"/>
              </a:solidFill>
              <a:latin typeface="Rubik" panose="020B0604020202020204" charset="-79"/>
              <a:cs typeface="Rubik" panose="020B0604020202020204" charset="-79"/>
              <a:sym typeface="Arial"/>
            </a:endParaRPr>
          </a:p>
        </p:txBody>
      </p:sp>
      <p:sp>
        <p:nvSpPr>
          <p:cNvPr id="21" name="Google Shape;80;p14">
            <a:extLst>
              <a:ext uri="{FF2B5EF4-FFF2-40B4-BE49-F238E27FC236}">
                <a16:creationId xmlns:a16="http://schemas.microsoft.com/office/drawing/2014/main" id="{0F18959B-5087-4B56-A092-2861AFE10EFB}"/>
              </a:ext>
            </a:extLst>
          </p:cNvPr>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GB" kern="0">
                <a:solidFill>
                  <a:srgbClr val="FFFFFF"/>
                </a:solidFill>
                <a:sym typeface="Arial"/>
              </a:rPr>
              <a:pPr defTabSz="1219170">
                <a:buClr>
                  <a:srgbClr val="000000"/>
                </a:buClr>
              </a:pPr>
              <a:t>27</a:t>
            </a:fld>
            <a:endParaRPr kern="0">
              <a:solidFill>
                <a:srgbClr val="FFFFFF"/>
              </a:solidFill>
              <a:sym typeface="Arial"/>
            </a:endParaRPr>
          </a:p>
        </p:txBody>
      </p:sp>
    </p:spTree>
    <p:extLst>
      <p:ext uri="{BB962C8B-B14F-4D97-AF65-F5344CB8AC3E}">
        <p14:creationId xmlns:p14="http://schemas.microsoft.com/office/powerpoint/2010/main" val="2111707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4"/>
        <p:cNvGrpSpPr/>
        <p:nvPr/>
      </p:nvGrpSpPr>
      <p:grpSpPr>
        <a:xfrm>
          <a:off x="0" y="0"/>
          <a:ext cx="0" cy="0"/>
          <a:chOff x="0" y="0"/>
          <a:chExt cx="0" cy="0"/>
        </a:xfrm>
      </p:grpSpPr>
      <p:sp>
        <p:nvSpPr>
          <p:cNvPr id="4" name="Text Placeholder 3">
            <a:extLst>
              <a:ext uri="{FF2B5EF4-FFF2-40B4-BE49-F238E27FC236}">
                <a16:creationId xmlns:a16="http://schemas.microsoft.com/office/drawing/2014/main" id="{ED719557-A9EA-4F23-B037-BDB04B687EFB}"/>
              </a:ext>
            </a:extLst>
          </p:cNvPr>
          <p:cNvSpPr>
            <a:spLocks noGrp="1"/>
          </p:cNvSpPr>
          <p:nvPr>
            <p:ph type="body" idx="1"/>
          </p:nvPr>
        </p:nvSpPr>
        <p:spPr>
          <a:xfrm>
            <a:off x="1600969" y="1536633"/>
            <a:ext cx="4147831" cy="4555200"/>
          </a:xfrm>
        </p:spPr>
        <p:txBody>
          <a:bodyPr/>
          <a:lstStyle/>
          <a:p>
            <a:endParaRPr lang="en-GB" sz="1600" b="1"/>
          </a:p>
          <a:p>
            <a:endParaRPr lang="en-GB" sz="1600"/>
          </a:p>
        </p:txBody>
      </p:sp>
      <p:pic>
        <p:nvPicPr>
          <p:cNvPr id="6" name="Picture 6" descr="A picture containing drawing&#10;&#10;Description automatically generated">
            <a:extLst>
              <a:ext uri="{FF2B5EF4-FFF2-40B4-BE49-F238E27FC236}">
                <a16:creationId xmlns:a16="http://schemas.microsoft.com/office/drawing/2014/main" id="{E3F0D16B-2A74-4D57-B0FE-1E58A6B41A46}"/>
              </a:ext>
            </a:extLst>
          </p:cNvPr>
          <p:cNvPicPr>
            <a:picLocks noChangeAspect="1"/>
          </p:cNvPicPr>
          <p:nvPr/>
        </p:nvPicPr>
        <p:blipFill>
          <a:blip r:embed="rId3"/>
          <a:stretch>
            <a:fillRect/>
          </a:stretch>
        </p:blipFill>
        <p:spPr>
          <a:xfrm>
            <a:off x="1265855" y="1351625"/>
            <a:ext cx="991560" cy="1103648"/>
          </a:xfrm>
          <a:prstGeom prst="rect">
            <a:avLst/>
          </a:prstGeom>
        </p:spPr>
      </p:pic>
      <p:pic>
        <p:nvPicPr>
          <p:cNvPr id="7" name="Picture 7" descr="Icon&#10;&#10;Description automatically generated">
            <a:extLst>
              <a:ext uri="{FF2B5EF4-FFF2-40B4-BE49-F238E27FC236}">
                <a16:creationId xmlns:a16="http://schemas.microsoft.com/office/drawing/2014/main" id="{903F7E1E-5CE2-4F1E-AFAA-FA483B808BFE}"/>
              </a:ext>
            </a:extLst>
          </p:cNvPr>
          <p:cNvPicPr>
            <a:picLocks noChangeAspect="1"/>
          </p:cNvPicPr>
          <p:nvPr/>
        </p:nvPicPr>
        <p:blipFill>
          <a:blip r:embed="rId4"/>
          <a:stretch>
            <a:fillRect/>
          </a:stretch>
        </p:blipFill>
        <p:spPr>
          <a:xfrm>
            <a:off x="1493127" y="2845828"/>
            <a:ext cx="1153664" cy="1153664"/>
          </a:xfrm>
          <a:prstGeom prst="rect">
            <a:avLst/>
          </a:prstGeom>
        </p:spPr>
      </p:pic>
      <p:pic>
        <p:nvPicPr>
          <p:cNvPr id="8" name="Picture 8" descr="A picture containing drawing&#10;&#10;Description automatically generated">
            <a:extLst>
              <a:ext uri="{FF2B5EF4-FFF2-40B4-BE49-F238E27FC236}">
                <a16:creationId xmlns:a16="http://schemas.microsoft.com/office/drawing/2014/main" id="{37F2821C-A106-40D8-9942-0BA036546665}"/>
              </a:ext>
            </a:extLst>
          </p:cNvPr>
          <p:cNvPicPr>
            <a:picLocks noChangeAspect="1"/>
          </p:cNvPicPr>
          <p:nvPr/>
        </p:nvPicPr>
        <p:blipFill>
          <a:blip r:embed="rId5"/>
          <a:stretch>
            <a:fillRect/>
          </a:stretch>
        </p:blipFill>
        <p:spPr>
          <a:xfrm>
            <a:off x="3249253" y="2743592"/>
            <a:ext cx="961252" cy="1061713"/>
          </a:xfrm>
          <a:prstGeom prst="rect">
            <a:avLst/>
          </a:prstGeom>
        </p:spPr>
      </p:pic>
      <p:pic>
        <p:nvPicPr>
          <p:cNvPr id="10" name="Picture 10" descr="Logo&#10;&#10;Description automatically generated">
            <a:extLst>
              <a:ext uri="{FF2B5EF4-FFF2-40B4-BE49-F238E27FC236}">
                <a16:creationId xmlns:a16="http://schemas.microsoft.com/office/drawing/2014/main" id="{F57F25C5-F864-4378-B571-193CF95D9BDC}"/>
              </a:ext>
            </a:extLst>
          </p:cNvPr>
          <p:cNvPicPr>
            <a:picLocks noChangeAspect="1"/>
          </p:cNvPicPr>
          <p:nvPr/>
        </p:nvPicPr>
        <p:blipFill>
          <a:blip r:embed="rId6"/>
          <a:stretch>
            <a:fillRect/>
          </a:stretch>
        </p:blipFill>
        <p:spPr>
          <a:xfrm>
            <a:off x="1215869" y="5378201"/>
            <a:ext cx="1387220" cy="821233"/>
          </a:xfrm>
          <a:prstGeom prst="rect">
            <a:avLst/>
          </a:prstGeom>
        </p:spPr>
      </p:pic>
      <p:pic>
        <p:nvPicPr>
          <p:cNvPr id="11" name="Picture 11" descr="A picture containing drawing&#10;&#10;Description automatically generated">
            <a:extLst>
              <a:ext uri="{FF2B5EF4-FFF2-40B4-BE49-F238E27FC236}">
                <a16:creationId xmlns:a16="http://schemas.microsoft.com/office/drawing/2014/main" id="{4B0EE64B-67B2-4C3B-B483-267620F55E9B}"/>
              </a:ext>
            </a:extLst>
          </p:cNvPr>
          <p:cNvPicPr>
            <a:picLocks noChangeAspect="1"/>
          </p:cNvPicPr>
          <p:nvPr/>
        </p:nvPicPr>
        <p:blipFill>
          <a:blip r:embed="rId7"/>
          <a:stretch>
            <a:fillRect/>
          </a:stretch>
        </p:blipFill>
        <p:spPr>
          <a:xfrm>
            <a:off x="3293233" y="1176435"/>
            <a:ext cx="1177369" cy="1176127"/>
          </a:xfrm>
          <a:prstGeom prst="rect">
            <a:avLst/>
          </a:prstGeom>
        </p:spPr>
      </p:pic>
      <p:pic>
        <p:nvPicPr>
          <p:cNvPr id="12" name="Picture 12" descr="Text&#10;&#10;Description automatically generated">
            <a:extLst>
              <a:ext uri="{FF2B5EF4-FFF2-40B4-BE49-F238E27FC236}">
                <a16:creationId xmlns:a16="http://schemas.microsoft.com/office/drawing/2014/main" id="{2122264C-ECFA-42F8-94B1-808847DFAA25}"/>
              </a:ext>
            </a:extLst>
          </p:cNvPr>
          <p:cNvPicPr>
            <a:picLocks noChangeAspect="1"/>
          </p:cNvPicPr>
          <p:nvPr/>
        </p:nvPicPr>
        <p:blipFill>
          <a:blip r:embed="rId8"/>
          <a:stretch>
            <a:fillRect/>
          </a:stretch>
        </p:blipFill>
        <p:spPr>
          <a:xfrm>
            <a:off x="8620883" y="5363935"/>
            <a:ext cx="1572077" cy="822477"/>
          </a:xfrm>
          <a:prstGeom prst="rect">
            <a:avLst/>
          </a:prstGeom>
        </p:spPr>
      </p:pic>
      <p:pic>
        <p:nvPicPr>
          <p:cNvPr id="13" name="Picture 13" descr="A close up of a sign&#10;&#10;Description automatically generated">
            <a:extLst>
              <a:ext uri="{FF2B5EF4-FFF2-40B4-BE49-F238E27FC236}">
                <a16:creationId xmlns:a16="http://schemas.microsoft.com/office/drawing/2014/main" id="{A4F57B73-6059-4BC9-8212-AF4C4F0E04B8}"/>
              </a:ext>
            </a:extLst>
          </p:cNvPr>
          <p:cNvPicPr>
            <a:picLocks noChangeAspect="1"/>
          </p:cNvPicPr>
          <p:nvPr/>
        </p:nvPicPr>
        <p:blipFill>
          <a:blip r:embed="rId9"/>
          <a:stretch>
            <a:fillRect/>
          </a:stretch>
        </p:blipFill>
        <p:spPr>
          <a:xfrm>
            <a:off x="9291172" y="1398821"/>
            <a:ext cx="1387248" cy="1387248"/>
          </a:xfrm>
          <a:prstGeom prst="rect">
            <a:avLst/>
          </a:prstGeom>
        </p:spPr>
      </p:pic>
      <p:pic>
        <p:nvPicPr>
          <p:cNvPr id="15" name="Picture 15" descr="Logo, company name&#10;&#10;Description automatically generated">
            <a:extLst>
              <a:ext uri="{FF2B5EF4-FFF2-40B4-BE49-F238E27FC236}">
                <a16:creationId xmlns:a16="http://schemas.microsoft.com/office/drawing/2014/main" id="{54C19B7D-F7B0-42F3-A91E-B19E85A37C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2763" y="4554436"/>
            <a:ext cx="1572077" cy="947992"/>
          </a:xfrm>
          <a:prstGeom prst="rect">
            <a:avLst/>
          </a:prstGeom>
        </p:spPr>
      </p:pic>
      <p:pic>
        <p:nvPicPr>
          <p:cNvPr id="17" name="Picture 17" descr="A picture containing drawing&#10;&#10;Description automatically generated">
            <a:extLst>
              <a:ext uri="{FF2B5EF4-FFF2-40B4-BE49-F238E27FC236}">
                <a16:creationId xmlns:a16="http://schemas.microsoft.com/office/drawing/2014/main" id="{DFFA4861-DCC0-4F08-9303-1F0AFA01E83B}"/>
              </a:ext>
            </a:extLst>
          </p:cNvPr>
          <p:cNvPicPr>
            <a:picLocks noChangeAspect="1"/>
          </p:cNvPicPr>
          <p:nvPr/>
        </p:nvPicPr>
        <p:blipFill>
          <a:blip r:embed="rId11"/>
          <a:stretch>
            <a:fillRect/>
          </a:stretch>
        </p:blipFill>
        <p:spPr>
          <a:xfrm>
            <a:off x="7618200" y="3993059"/>
            <a:ext cx="1556493" cy="887972"/>
          </a:xfrm>
          <a:prstGeom prst="rect">
            <a:avLst/>
          </a:prstGeom>
        </p:spPr>
      </p:pic>
      <p:pic>
        <p:nvPicPr>
          <p:cNvPr id="20" name="Picture 19">
            <a:extLst>
              <a:ext uri="{FF2B5EF4-FFF2-40B4-BE49-F238E27FC236}">
                <a16:creationId xmlns:a16="http://schemas.microsoft.com/office/drawing/2014/main" id="{97A17DA8-83DC-48F6-B8E2-52412985F75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98030" y="1391572"/>
            <a:ext cx="1477364" cy="1063701"/>
          </a:xfrm>
          <a:prstGeom prst="rect">
            <a:avLst/>
          </a:prstGeom>
        </p:spPr>
      </p:pic>
      <p:pic>
        <p:nvPicPr>
          <p:cNvPr id="22" name="Picture 21">
            <a:extLst>
              <a:ext uri="{FF2B5EF4-FFF2-40B4-BE49-F238E27FC236}">
                <a16:creationId xmlns:a16="http://schemas.microsoft.com/office/drawing/2014/main" id="{969DDF50-307B-443E-9592-B97DA543106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84044" y="3158025"/>
            <a:ext cx="1792629" cy="752303"/>
          </a:xfrm>
          <a:prstGeom prst="rect">
            <a:avLst/>
          </a:prstGeom>
        </p:spPr>
      </p:pic>
      <p:sp>
        <p:nvSpPr>
          <p:cNvPr id="25" name="TextBox 24">
            <a:extLst>
              <a:ext uri="{FF2B5EF4-FFF2-40B4-BE49-F238E27FC236}">
                <a16:creationId xmlns:a16="http://schemas.microsoft.com/office/drawing/2014/main" id="{2727E4B8-254D-4A5D-A336-7CE8DE8B2307}"/>
              </a:ext>
            </a:extLst>
          </p:cNvPr>
          <p:cNvSpPr txBox="1"/>
          <p:nvPr/>
        </p:nvSpPr>
        <p:spPr>
          <a:xfrm>
            <a:off x="5645631" y="5717731"/>
            <a:ext cx="2847187" cy="379656"/>
          </a:xfrm>
          <a:prstGeom prst="rect">
            <a:avLst/>
          </a:prstGeom>
          <a:noFill/>
        </p:spPr>
        <p:txBody>
          <a:bodyPr wrap="square" rtlCol="0">
            <a:spAutoFit/>
          </a:bodyPr>
          <a:lstStyle/>
          <a:p>
            <a:pPr defTabSz="1219170">
              <a:buClr>
                <a:srgbClr val="000000"/>
              </a:buClr>
            </a:pPr>
            <a:r>
              <a:rPr lang="en-GB" sz="1867" b="1" kern="0">
                <a:solidFill>
                  <a:srgbClr val="0070C0"/>
                </a:solidFill>
                <a:latin typeface="Montserrat"/>
                <a:cs typeface="Arial"/>
                <a:sym typeface="Arial"/>
              </a:rPr>
              <a:t>Retail Sector Council</a:t>
            </a:r>
          </a:p>
        </p:txBody>
      </p:sp>
      <p:pic>
        <p:nvPicPr>
          <p:cNvPr id="27" name="Picture 26">
            <a:extLst>
              <a:ext uri="{FF2B5EF4-FFF2-40B4-BE49-F238E27FC236}">
                <a16:creationId xmlns:a16="http://schemas.microsoft.com/office/drawing/2014/main" id="{9FF4EB63-A827-4E39-B904-13B7F827D7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08456" y="2631365"/>
            <a:ext cx="1874353" cy="932897"/>
          </a:xfrm>
          <a:prstGeom prst="rect">
            <a:avLst/>
          </a:prstGeom>
        </p:spPr>
      </p:pic>
      <p:sp>
        <p:nvSpPr>
          <p:cNvPr id="30" name="Google Shape;992;p151">
            <a:extLst>
              <a:ext uri="{FF2B5EF4-FFF2-40B4-BE49-F238E27FC236}">
                <a16:creationId xmlns:a16="http://schemas.microsoft.com/office/drawing/2014/main" id="{332142B4-E277-4AA6-BCD2-CEA953664267}"/>
              </a:ext>
            </a:extLst>
          </p:cNvPr>
          <p:cNvSpPr txBox="1">
            <a:spLocks/>
          </p:cNvSpPr>
          <p:nvPr/>
        </p:nvSpPr>
        <p:spPr>
          <a:xfrm>
            <a:off x="504813" y="486779"/>
            <a:ext cx="10933200" cy="3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defTabSz="1219170">
              <a:lnSpc>
                <a:spcPct val="90000"/>
              </a:lnSpc>
              <a:buClr>
                <a:srgbClr val="000000"/>
              </a:buClr>
              <a:buSzPts val="1800"/>
            </a:pPr>
            <a:r>
              <a:rPr lang="en-GB" sz="3200" b="1" kern="0">
                <a:solidFill>
                  <a:srgbClr val="055A40"/>
                </a:solidFill>
                <a:latin typeface="Rubik"/>
                <a:cs typeface="Rubik"/>
              </a:rPr>
              <a:t>Campaign Supporters </a:t>
            </a:r>
            <a:endParaRPr lang="en-GB" sz="3200" b="1" kern="0">
              <a:solidFill>
                <a:srgbClr val="055A40"/>
              </a:solidFill>
              <a:latin typeface="Rubik" panose="020B0604020202020204" charset="-79"/>
              <a:cs typeface="Rubik" panose="020B0604020202020204" charset="-79"/>
            </a:endParaRPr>
          </a:p>
        </p:txBody>
      </p:sp>
      <p:pic>
        <p:nvPicPr>
          <p:cNvPr id="3" name="Picture 2" descr="Logo&#10;&#10;Description automatically generated">
            <a:extLst>
              <a:ext uri="{FF2B5EF4-FFF2-40B4-BE49-F238E27FC236}">
                <a16:creationId xmlns:a16="http://schemas.microsoft.com/office/drawing/2014/main" id="{0C85FA04-1B0C-4E58-91CD-A9FA995950C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37371" y="4276974"/>
            <a:ext cx="1304556" cy="684892"/>
          </a:xfrm>
          <a:prstGeom prst="rect">
            <a:avLst/>
          </a:prstGeom>
        </p:spPr>
      </p:pic>
      <p:pic>
        <p:nvPicPr>
          <p:cNvPr id="14" name="Picture 13">
            <a:extLst>
              <a:ext uri="{FF2B5EF4-FFF2-40B4-BE49-F238E27FC236}">
                <a16:creationId xmlns:a16="http://schemas.microsoft.com/office/drawing/2014/main" id="{34202A60-89B1-4180-B455-CC113895F2C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979724" y="3767033"/>
            <a:ext cx="1753832" cy="601329"/>
          </a:xfrm>
          <a:prstGeom prst="rect">
            <a:avLst/>
          </a:prstGeom>
        </p:spPr>
      </p:pic>
      <p:pic>
        <p:nvPicPr>
          <p:cNvPr id="2050" name="Picture 2" descr="Small Business Britain | Champion. Inspire. Accelerate.">
            <a:extLst>
              <a:ext uri="{FF2B5EF4-FFF2-40B4-BE49-F238E27FC236}">
                <a16:creationId xmlns:a16="http://schemas.microsoft.com/office/drawing/2014/main" id="{7180D665-4CB9-4EDD-8BFD-82FEAA41749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177958" y="2618820"/>
            <a:ext cx="1572077" cy="957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4A7B7BCB-1E95-46E7-9929-6AA7DE6AD25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02822" y="1229937"/>
            <a:ext cx="1661748" cy="1052147"/>
          </a:xfrm>
          <a:prstGeom prst="rect">
            <a:avLst/>
          </a:prstGeom>
        </p:spPr>
      </p:pic>
      <p:sp>
        <p:nvSpPr>
          <p:cNvPr id="2" name="Slide Number Placeholder 3">
            <a:extLst>
              <a:ext uri="{FF2B5EF4-FFF2-40B4-BE49-F238E27FC236}">
                <a16:creationId xmlns:a16="http://schemas.microsoft.com/office/drawing/2014/main" id="{8106660E-5406-40F9-9758-D09F496A8E1C}"/>
              </a:ext>
            </a:extLst>
          </p:cNvPr>
          <p:cNvSpPr>
            <a:spLocks noGrp="1"/>
          </p:cNvSpPr>
          <p:nvPr>
            <p:ph type="sldNum" idx="12"/>
          </p:nvPr>
        </p:nvSpPr>
        <p:spPr>
          <a:xfrm>
            <a:off x="11296611" y="6217623"/>
            <a:ext cx="731600" cy="524800"/>
          </a:xfrm>
        </p:spPr>
        <p:txBody>
          <a:bodyPr/>
          <a:lstStyle/>
          <a:p>
            <a:pPr defTabSz="1219170">
              <a:buClr>
                <a:srgbClr val="000000"/>
              </a:buClr>
            </a:pPr>
            <a:fld id="{00000000-1234-1234-1234-123412341234}" type="slidenum">
              <a:rPr lang="en-GB" sz="1600" b="1" kern="0">
                <a:solidFill>
                  <a:srgbClr val="777777"/>
                </a:solidFill>
                <a:sym typeface="Arial"/>
              </a:rPr>
              <a:pPr defTabSz="1219170">
                <a:buClr>
                  <a:srgbClr val="000000"/>
                </a:buClr>
              </a:pPr>
              <a:t>28</a:t>
            </a:fld>
            <a:endParaRPr lang="en-GB" sz="1600" b="1" kern="0">
              <a:solidFill>
                <a:srgbClr val="777777"/>
              </a:solidFill>
              <a:sym typeface="Arial"/>
            </a:endParaRPr>
          </a:p>
        </p:txBody>
      </p:sp>
      <p:pic>
        <p:nvPicPr>
          <p:cNvPr id="9" name="Picture 8">
            <a:extLst>
              <a:ext uri="{FF2B5EF4-FFF2-40B4-BE49-F238E27FC236}">
                <a16:creationId xmlns:a16="http://schemas.microsoft.com/office/drawing/2014/main" id="{FB55FFF1-BC9F-4F11-92D4-451AF500428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90652" y="4178895"/>
            <a:ext cx="1966333" cy="983167"/>
          </a:xfrm>
          <a:prstGeom prst="rect">
            <a:avLst/>
          </a:prstGeom>
        </p:spPr>
      </p:pic>
      <p:pic>
        <p:nvPicPr>
          <p:cNvPr id="16" name="Picture 15">
            <a:extLst>
              <a:ext uri="{FF2B5EF4-FFF2-40B4-BE49-F238E27FC236}">
                <a16:creationId xmlns:a16="http://schemas.microsoft.com/office/drawing/2014/main" id="{B575371D-F284-412A-8EA6-492B2915935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313832" y="5473379"/>
            <a:ext cx="1764872" cy="1183439"/>
          </a:xfrm>
          <a:prstGeom prst="rect">
            <a:avLst/>
          </a:prstGeom>
        </p:spPr>
      </p:pic>
      <p:pic>
        <p:nvPicPr>
          <p:cNvPr id="18" name="Picture 17">
            <a:extLst>
              <a:ext uri="{FF2B5EF4-FFF2-40B4-BE49-F238E27FC236}">
                <a16:creationId xmlns:a16="http://schemas.microsoft.com/office/drawing/2014/main" id="{C736228F-E611-4CCD-91A3-6E2D8B1D3905}"/>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22644" y="4250229"/>
            <a:ext cx="1677981" cy="769244"/>
          </a:xfrm>
          <a:prstGeom prst="rect">
            <a:avLst/>
          </a:prstGeom>
        </p:spPr>
      </p:pic>
    </p:spTree>
    <p:extLst>
      <p:ext uri="{BB962C8B-B14F-4D97-AF65-F5344CB8AC3E}">
        <p14:creationId xmlns:p14="http://schemas.microsoft.com/office/powerpoint/2010/main" val="3408154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0346-8073-4BCA-A52E-5771CE0E0D5B}"/>
              </a:ext>
            </a:extLst>
          </p:cNvPr>
          <p:cNvSpPr>
            <a:spLocks noGrp="1"/>
          </p:cNvSpPr>
          <p:nvPr>
            <p:ph type="title"/>
          </p:nvPr>
        </p:nvSpPr>
        <p:spPr>
          <a:xfrm>
            <a:off x="170981" y="333249"/>
            <a:ext cx="11360800" cy="763600"/>
          </a:xfrm>
        </p:spPr>
        <p:txBody>
          <a:bodyPr/>
          <a:lstStyle/>
          <a:p>
            <a:r>
              <a:rPr lang="en-GB" sz="3200" b="1">
                <a:solidFill>
                  <a:schemeClr val="bg1"/>
                </a:solidFill>
              </a:rPr>
              <a:t>Launch &amp; comms</a:t>
            </a:r>
          </a:p>
        </p:txBody>
      </p:sp>
      <p:sp>
        <p:nvSpPr>
          <p:cNvPr id="5" name="Slide Number Placeholder 3">
            <a:extLst>
              <a:ext uri="{FF2B5EF4-FFF2-40B4-BE49-F238E27FC236}">
                <a16:creationId xmlns:a16="http://schemas.microsoft.com/office/drawing/2014/main" id="{DD547A15-0A5B-45CF-8DF6-2EDF2D5A729A}"/>
              </a:ext>
            </a:extLst>
          </p:cNvPr>
          <p:cNvSpPr>
            <a:spLocks noGrp="1"/>
          </p:cNvSpPr>
          <p:nvPr>
            <p:ph type="sldNum" idx="12"/>
          </p:nvPr>
        </p:nvSpPr>
        <p:spPr>
          <a:xfrm>
            <a:off x="11296611" y="6217623"/>
            <a:ext cx="731600" cy="524800"/>
          </a:xfrm>
        </p:spPr>
        <p:txBody>
          <a:bodyPr/>
          <a:lstStyle/>
          <a:p>
            <a:pPr defTabSz="1219170">
              <a:buClr>
                <a:srgbClr val="000000"/>
              </a:buClr>
            </a:pPr>
            <a:fld id="{00000000-1234-1234-1234-123412341234}" type="slidenum">
              <a:rPr lang="en-GB" sz="1600" b="1" kern="0">
                <a:solidFill>
                  <a:srgbClr val="FFFFFF"/>
                </a:solidFill>
                <a:sym typeface="Arial"/>
              </a:rPr>
              <a:pPr defTabSz="1219170">
                <a:buClr>
                  <a:srgbClr val="000000"/>
                </a:buClr>
              </a:pPr>
              <a:t>29</a:t>
            </a:fld>
            <a:endParaRPr lang="en-GB" sz="1600" b="1" kern="0">
              <a:solidFill>
                <a:srgbClr val="FFFFFF"/>
              </a:solidFill>
              <a:sym typeface="Arial"/>
            </a:endParaRPr>
          </a:p>
        </p:txBody>
      </p:sp>
      <p:pic>
        <p:nvPicPr>
          <p:cNvPr id="10" name="Picture 9">
            <a:extLst>
              <a:ext uri="{FF2B5EF4-FFF2-40B4-BE49-F238E27FC236}">
                <a16:creationId xmlns:a16="http://schemas.microsoft.com/office/drawing/2014/main" id="{A621E6EC-3C9A-4783-B548-092993D7F6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88" y="1364577"/>
            <a:ext cx="3503107" cy="3398847"/>
          </a:xfrm>
          <a:prstGeom prst="rect">
            <a:avLst/>
          </a:prstGeom>
        </p:spPr>
      </p:pic>
      <p:pic>
        <p:nvPicPr>
          <p:cNvPr id="11" name="Picture 10">
            <a:extLst>
              <a:ext uri="{FF2B5EF4-FFF2-40B4-BE49-F238E27FC236}">
                <a16:creationId xmlns:a16="http://schemas.microsoft.com/office/drawing/2014/main" id="{C033CF74-A39C-40E2-8B28-43D3E587D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7528" y="878331"/>
            <a:ext cx="1894245" cy="3328112"/>
          </a:xfrm>
          <a:prstGeom prst="rect">
            <a:avLst/>
          </a:prstGeom>
        </p:spPr>
      </p:pic>
      <p:pic>
        <p:nvPicPr>
          <p:cNvPr id="12" name="Picture 11">
            <a:extLst>
              <a:ext uri="{FF2B5EF4-FFF2-40B4-BE49-F238E27FC236}">
                <a16:creationId xmlns:a16="http://schemas.microsoft.com/office/drawing/2014/main" id="{D05AC446-9EC0-491A-8DCA-82701C38FA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049" y="4873301"/>
            <a:ext cx="3459876" cy="1947225"/>
          </a:xfrm>
          <a:prstGeom prst="rect">
            <a:avLst/>
          </a:prstGeom>
        </p:spPr>
      </p:pic>
      <p:pic>
        <p:nvPicPr>
          <p:cNvPr id="13" name="Picture 12">
            <a:extLst>
              <a:ext uri="{FF2B5EF4-FFF2-40B4-BE49-F238E27FC236}">
                <a16:creationId xmlns:a16="http://schemas.microsoft.com/office/drawing/2014/main" id="{1063F47D-0435-4EA4-8727-84C040258E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7712" y="4273487"/>
            <a:ext cx="2078505" cy="2413000"/>
          </a:xfrm>
          <a:prstGeom prst="rect">
            <a:avLst/>
          </a:prstGeom>
        </p:spPr>
      </p:pic>
      <p:pic>
        <p:nvPicPr>
          <p:cNvPr id="14" name="Picture 13">
            <a:extLst>
              <a:ext uri="{FF2B5EF4-FFF2-40B4-BE49-F238E27FC236}">
                <a16:creationId xmlns:a16="http://schemas.microsoft.com/office/drawing/2014/main" id="{09644870-3FDA-4CC5-882D-88BDA9A020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1201" y="89407"/>
            <a:ext cx="2508865" cy="3295543"/>
          </a:xfrm>
          <a:prstGeom prst="rect">
            <a:avLst/>
          </a:prstGeom>
        </p:spPr>
      </p:pic>
      <p:pic>
        <p:nvPicPr>
          <p:cNvPr id="15" name="Picture 14">
            <a:extLst>
              <a:ext uri="{FF2B5EF4-FFF2-40B4-BE49-F238E27FC236}">
                <a16:creationId xmlns:a16="http://schemas.microsoft.com/office/drawing/2014/main" id="{7E8CC43C-3375-4DE9-905D-DAB1506C92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2287" y="3810061"/>
            <a:ext cx="3459876" cy="2853892"/>
          </a:xfrm>
          <a:prstGeom prst="rect">
            <a:avLst/>
          </a:prstGeom>
        </p:spPr>
      </p:pic>
      <p:pic>
        <p:nvPicPr>
          <p:cNvPr id="16" name="Picture 15">
            <a:extLst>
              <a:ext uri="{FF2B5EF4-FFF2-40B4-BE49-F238E27FC236}">
                <a16:creationId xmlns:a16="http://schemas.microsoft.com/office/drawing/2014/main" id="{B2E1EEC5-ECFA-4593-B8F3-71ABFC33CE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29601" y="131740"/>
            <a:ext cx="3459876" cy="3937000"/>
          </a:xfrm>
          <a:prstGeom prst="rect">
            <a:avLst/>
          </a:prstGeom>
        </p:spPr>
      </p:pic>
      <p:pic>
        <p:nvPicPr>
          <p:cNvPr id="17" name="Picture 16">
            <a:extLst>
              <a:ext uri="{FF2B5EF4-FFF2-40B4-BE49-F238E27FC236}">
                <a16:creationId xmlns:a16="http://schemas.microsoft.com/office/drawing/2014/main" id="{0B01ECFD-25AC-4008-B9A2-CA9FA7FA9C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5600" y="3274605"/>
            <a:ext cx="2721352" cy="3583395"/>
          </a:xfrm>
          <a:prstGeom prst="rect">
            <a:avLst/>
          </a:prstGeom>
        </p:spPr>
      </p:pic>
    </p:spTree>
    <p:extLst>
      <p:ext uri="{BB962C8B-B14F-4D97-AF65-F5344CB8AC3E}">
        <p14:creationId xmlns:p14="http://schemas.microsoft.com/office/powerpoint/2010/main" val="38937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B4A1-CCDB-46B2-B5E1-B8284005E468}"/>
              </a:ext>
            </a:extLst>
          </p:cNvPr>
          <p:cNvSpPr>
            <a:spLocks noGrp="1"/>
          </p:cNvSpPr>
          <p:nvPr>
            <p:ph type="title"/>
          </p:nvPr>
        </p:nvSpPr>
        <p:spPr/>
        <p:txBody>
          <a:bodyPr/>
          <a:lstStyle/>
          <a:p>
            <a:r>
              <a:rPr lang="en-GB" dirty="0"/>
              <a:t>Our Speakers</a:t>
            </a:r>
            <a:endParaRPr lang="en-US" dirty="0"/>
          </a:p>
        </p:txBody>
      </p:sp>
      <p:sp>
        <p:nvSpPr>
          <p:cNvPr id="3" name="Content Placeholder 2">
            <a:extLst>
              <a:ext uri="{FF2B5EF4-FFF2-40B4-BE49-F238E27FC236}">
                <a16:creationId xmlns:a16="http://schemas.microsoft.com/office/drawing/2014/main" id="{45045B79-80DC-41C4-A2C0-73FD261BF061}"/>
              </a:ext>
            </a:extLst>
          </p:cNvPr>
          <p:cNvSpPr>
            <a:spLocks noGrp="1"/>
          </p:cNvSpPr>
          <p:nvPr>
            <p:ph idx="1"/>
          </p:nvPr>
        </p:nvSpPr>
        <p:spPr/>
        <p:txBody>
          <a:bodyPr/>
          <a:lstStyle/>
          <a:p>
            <a:r>
              <a:rPr lang="en-US" dirty="0"/>
              <a:t>Mary-Louise Harrison, Senior Projects Manager, LLEP</a:t>
            </a:r>
          </a:p>
          <a:p>
            <a:r>
              <a:rPr lang="en-US" dirty="0"/>
              <a:t>Gavin Fletcher, Midlands Energy Hub</a:t>
            </a:r>
          </a:p>
          <a:p>
            <a:r>
              <a:rPr lang="en-US" dirty="0"/>
              <a:t>Sam Lux, Department for Business, Energy and Industrial Strategy (BEIS)</a:t>
            </a:r>
          </a:p>
          <a:p>
            <a:r>
              <a:rPr lang="en-US" dirty="0"/>
              <a:t>Fiona Mahon, Climate Change Manager, Leicester City Council</a:t>
            </a:r>
          </a:p>
          <a:p>
            <a:r>
              <a:rPr lang="en-US" dirty="0"/>
              <a:t>Richard Garner, Head of Partnerships at </a:t>
            </a:r>
            <a:r>
              <a:rPr lang="en-US" dirty="0" err="1"/>
              <a:t>Zellar</a:t>
            </a:r>
            <a:endParaRPr lang="en-US" dirty="0"/>
          </a:p>
        </p:txBody>
      </p:sp>
    </p:spTree>
    <p:extLst>
      <p:ext uri="{BB962C8B-B14F-4D97-AF65-F5344CB8AC3E}">
        <p14:creationId xmlns:p14="http://schemas.microsoft.com/office/powerpoint/2010/main" val="152042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C06408-E208-49AA-B51A-758E6637C865}"/>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30</a:t>
            </a:fld>
            <a:endParaRPr lang="en-GB" kern="0">
              <a:solidFill>
                <a:srgbClr val="595959"/>
              </a:solidFill>
              <a:sym typeface="Arial"/>
            </a:endParaRPr>
          </a:p>
        </p:txBody>
      </p:sp>
      <p:sp>
        <p:nvSpPr>
          <p:cNvPr id="2" name="Google Shape;80;p14">
            <a:extLst>
              <a:ext uri="{FF2B5EF4-FFF2-40B4-BE49-F238E27FC236}">
                <a16:creationId xmlns:a16="http://schemas.microsoft.com/office/drawing/2014/main" id="{A3398D4D-552A-4928-9761-A044DBCDD527}"/>
              </a:ext>
            </a:extLst>
          </p:cNvPr>
          <p:cNvSpPr txBox="1">
            <a:spLocks/>
          </p:cNvSpPr>
          <p:nvPr/>
        </p:nvSpPr>
        <p:spPr>
          <a:xfrm>
            <a:off x="11167657" y="6440361"/>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Rubik" panose="020B0604020202020204" charset="-79"/>
                <a:ea typeface="Arial"/>
                <a:cs typeface="Rubik" panose="020B0604020202020204" charset="-79"/>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defTabSz="1219170">
              <a:defRPr/>
            </a:pPr>
            <a:fld id="{00000000-1234-1234-1234-123412341234}" type="slidenum">
              <a:rPr lang="en-GB" sz="1600" kern="0">
                <a:solidFill>
                  <a:srgbClr val="FFFFFF"/>
                </a:solidFill>
              </a:rPr>
              <a:pPr defTabSz="1219170">
                <a:defRPr/>
              </a:pPr>
              <a:t>30</a:t>
            </a:fld>
            <a:endParaRPr lang="en-GB" sz="1600" kern="0">
              <a:solidFill>
                <a:srgbClr val="FFFFFF"/>
              </a:solidFill>
            </a:endParaRPr>
          </a:p>
        </p:txBody>
      </p:sp>
      <p:pic>
        <p:nvPicPr>
          <p:cNvPr id="5" name="Picture 4" descr="Graphical user interface, application&#10;&#10;Description automatically generated">
            <a:extLst>
              <a:ext uri="{FF2B5EF4-FFF2-40B4-BE49-F238E27FC236}">
                <a16:creationId xmlns:a16="http://schemas.microsoft.com/office/drawing/2014/main" id="{8963B1EE-40A1-4F2C-B741-379E566760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28554"/>
            <a:ext cx="12192000" cy="4929447"/>
          </a:xfrm>
          <a:prstGeom prst="rect">
            <a:avLst/>
          </a:prstGeom>
        </p:spPr>
      </p:pic>
      <p:sp>
        <p:nvSpPr>
          <p:cNvPr id="7" name="Title 1">
            <a:extLst>
              <a:ext uri="{FF2B5EF4-FFF2-40B4-BE49-F238E27FC236}">
                <a16:creationId xmlns:a16="http://schemas.microsoft.com/office/drawing/2014/main" id="{A72EA653-DC5A-4775-B1F9-F229805AC7E4}"/>
              </a:ext>
            </a:extLst>
          </p:cNvPr>
          <p:cNvSpPr>
            <a:spLocks noGrp="1"/>
          </p:cNvSpPr>
          <p:nvPr>
            <p:ph type="title"/>
          </p:nvPr>
        </p:nvSpPr>
        <p:spPr>
          <a:xfrm>
            <a:off x="301611" y="270405"/>
            <a:ext cx="11360800" cy="763600"/>
          </a:xfrm>
        </p:spPr>
        <p:txBody>
          <a:bodyPr/>
          <a:lstStyle/>
          <a:p>
            <a:pPr algn="ctr"/>
            <a:r>
              <a:rPr lang="en-GB" sz="3200">
                <a:solidFill>
                  <a:schemeClr val="bg1"/>
                </a:solidFill>
              </a:rPr>
              <a:t>Top reasons to join the UN’s Race to Zero</a:t>
            </a:r>
            <a:endParaRPr lang="en-GB" sz="3200" u="sng">
              <a:solidFill>
                <a:srgbClr val="8CDC73"/>
              </a:solidFill>
            </a:endParaRPr>
          </a:p>
        </p:txBody>
      </p:sp>
    </p:spTree>
    <p:extLst>
      <p:ext uri="{BB962C8B-B14F-4D97-AF65-F5344CB8AC3E}">
        <p14:creationId xmlns:p14="http://schemas.microsoft.com/office/powerpoint/2010/main" val="230648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4D84-C872-40A3-98F1-D04143CA7420}"/>
              </a:ext>
            </a:extLst>
          </p:cNvPr>
          <p:cNvSpPr>
            <a:spLocks noGrp="1"/>
          </p:cNvSpPr>
          <p:nvPr>
            <p:ph type="title"/>
          </p:nvPr>
        </p:nvSpPr>
        <p:spPr/>
        <p:txBody>
          <a:bodyPr/>
          <a:lstStyle/>
          <a:p>
            <a:r>
              <a:rPr lang="en-GB"/>
              <a:t>Gain recognition </a:t>
            </a:r>
          </a:p>
        </p:txBody>
      </p:sp>
      <p:sp>
        <p:nvSpPr>
          <p:cNvPr id="3" name="Slide Number Placeholder 2">
            <a:extLst>
              <a:ext uri="{FF2B5EF4-FFF2-40B4-BE49-F238E27FC236}">
                <a16:creationId xmlns:a16="http://schemas.microsoft.com/office/drawing/2014/main" id="{76A7770C-9BE3-4399-87A3-EC8FD476078E}"/>
              </a:ext>
            </a:extLst>
          </p:cNvPr>
          <p:cNvSpPr>
            <a:spLocks noGrp="1"/>
          </p:cNvSpPr>
          <p:nvPr>
            <p:ph type="sldNum" idx="12"/>
          </p:nvPr>
        </p:nvSpPr>
        <p:spPr/>
        <p:txBody>
          <a:bodyPr/>
          <a:lstStyle/>
          <a:p>
            <a:pPr defTabSz="1219170">
              <a:buClr>
                <a:srgbClr val="000000"/>
              </a:buClr>
              <a:defRPr/>
            </a:pPr>
            <a:fld id="{00000000-1234-1234-1234-123412341234}" type="slidenum">
              <a:rPr lang="en-GB" kern="0" dirty="0">
                <a:solidFill>
                  <a:srgbClr val="595959"/>
                </a:solidFill>
                <a:sym typeface="Arial"/>
              </a:rPr>
              <a:pPr defTabSz="1219170">
                <a:buClr>
                  <a:srgbClr val="000000"/>
                </a:buClr>
                <a:defRPr/>
              </a:pPr>
              <a:t>31</a:t>
            </a:fld>
            <a:endParaRPr lang="en-GB" kern="0">
              <a:solidFill>
                <a:srgbClr val="595959"/>
              </a:solidFill>
              <a:sym typeface="Arial"/>
            </a:endParaRPr>
          </a:p>
        </p:txBody>
      </p:sp>
      <p:sp>
        <p:nvSpPr>
          <p:cNvPr id="4" name="Title 1">
            <a:extLst>
              <a:ext uri="{FF2B5EF4-FFF2-40B4-BE49-F238E27FC236}">
                <a16:creationId xmlns:a16="http://schemas.microsoft.com/office/drawing/2014/main" id="{40132415-4AA0-4A83-9B4A-8130819D8675}"/>
              </a:ext>
            </a:extLst>
          </p:cNvPr>
          <p:cNvSpPr txBox="1">
            <a:spLocks/>
          </p:cNvSpPr>
          <p:nvPr/>
        </p:nvSpPr>
        <p:spPr>
          <a:xfrm>
            <a:off x="346787" y="1727785"/>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800"/>
              <a:buFont typeface="Arial"/>
              <a:buNone/>
              <a:defRPr sz="2800" b="1" i="0" u="none" strike="noStrike" cap="none">
                <a:solidFill>
                  <a:srgbClr val="FFFFFF"/>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defRPr/>
            </a:pPr>
            <a:r>
              <a:rPr lang="en-GB" sz="3200" b="0" kern="0"/>
              <a:t>Connect your work with global efforts</a:t>
            </a:r>
          </a:p>
          <a:p>
            <a:pPr defTabSz="1219170">
              <a:defRPr/>
            </a:pPr>
            <a:endParaRPr lang="en-GB" sz="3200" b="0" kern="0"/>
          </a:p>
          <a:p>
            <a:pPr defTabSz="1219170">
              <a:defRPr/>
            </a:pPr>
            <a:r>
              <a:rPr lang="en-GB" sz="3200" b="0" kern="0"/>
              <a:t>Pack of digital assets</a:t>
            </a:r>
          </a:p>
          <a:p>
            <a:pPr defTabSz="1219170">
              <a:defRPr/>
            </a:pPr>
            <a:endParaRPr lang="en-GB" sz="3200" b="0" kern="0"/>
          </a:p>
          <a:p>
            <a:pPr defTabSz="1219170">
              <a:defRPr/>
            </a:pPr>
            <a:r>
              <a:rPr lang="en-GB" sz="3200" b="0" kern="0"/>
              <a:t>Net zero date flexibility</a:t>
            </a:r>
          </a:p>
          <a:p>
            <a:pPr defTabSz="1219170">
              <a:defRPr/>
            </a:pPr>
            <a:endParaRPr lang="en-GB" sz="3200" b="0" kern="0"/>
          </a:p>
          <a:p>
            <a:pPr defTabSz="1219170">
              <a:defRPr/>
            </a:pPr>
            <a:endParaRPr lang="en-GB" sz="3200" b="0" kern="0"/>
          </a:p>
        </p:txBody>
      </p:sp>
      <p:pic>
        <p:nvPicPr>
          <p:cNvPr id="6" name="Picture 5" descr="Graphical user interface, website, map&#10;&#10;Description automatically generated">
            <a:extLst>
              <a:ext uri="{FF2B5EF4-FFF2-40B4-BE49-F238E27FC236}">
                <a16:creationId xmlns:a16="http://schemas.microsoft.com/office/drawing/2014/main" id="{9885FEB6-B1EB-46FF-BEFA-6C625F3A78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0313" y="2630822"/>
            <a:ext cx="6770915" cy="3930844"/>
          </a:xfrm>
          <a:prstGeom prst="rect">
            <a:avLst/>
          </a:prstGeom>
        </p:spPr>
      </p:pic>
    </p:spTree>
    <p:extLst>
      <p:ext uri="{BB962C8B-B14F-4D97-AF65-F5344CB8AC3E}">
        <p14:creationId xmlns:p14="http://schemas.microsoft.com/office/powerpoint/2010/main" val="89773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55A40"/>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2721DEA-020F-4A40-8E20-4E957D4206ED}"/>
              </a:ext>
            </a:extLst>
          </p:cNvPr>
          <p:cNvGrpSpPr/>
          <p:nvPr/>
        </p:nvGrpSpPr>
        <p:grpSpPr>
          <a:xfrm>
            <a:off x="263332" y="2328349"/>
            <a:ext cx="3223123" cy="436568"/>
            <a:chOff x="-114501" y="309101"/>
            <a:chExt cx="4096712" cy="1259516"/>
          </a:xfrm>
          <a:solidFill>
            <a:srgbClr val="8CDC73"/>
          </a:solidFill>
        </p:grpSpPr>
        <p:sp>
          <p:nvSpPr>
            <p:cNvPr id="42" name="Rectangle 41">
              <a:extLst>
                <a:ext uri="{FF2B5EF4-FFF2-40B4-BE49-F238E27FC236}">
                  <a16:creationId xmlns:a16="http://schemas.microsoft.com/office/drawing/2014/main" id="{034B477A-6378-4936-BDE5-ADF3C41A53D0}"/>
                </a:ext>
              </a:extLst>
            </p:cNvPr>
            <p:cNvSpPr/>
            <p:nvPr/>
          </p:nvSpPr>
          <p:spPr>
            <a:xfrm>
              <a:off x="160407" y="331244"/>
              <a:ext cx="3821804" cy="1194313"/>
            </a:xfrm>
            <a:prstGeom prst="rect">
              <a:avLst/>
            </a:prstGeom>
            <a:grpFill/>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4" name="TextBox 43">
              <a:extLst>
                <a:ext uri="{FF2B5EF4-FFF2-40B4-BE49-F238E27FC236}">
                  <a16:creationId xmlns:a16="http://schemas.microsoft.com/office/drawing/2014/main" id="{1B508026-6B15-4B10-BE00-F45E5385CC2E}"/>
                </a:ext>
              </a:extLst>
            </p:cNvPr>
            <p:cNvSpPr txBox="1"/>
            <p:nvPr/>
          </p:nvSpPr>
          <p:spPr>
            <a:xfrm>
              <a:off x="-114501" y="309101"/>
              <a:ext cx="4079855" cy="125951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Via SME Climate Commitment</a:t>
              </a:r>
              <a:endParaRPr lang="en-GB" sz="1467">
                <a:solidFill>
                  <a:srgbClr val="000000"/>
                </a:solidFill>
                <a:latin typeface="Rubik" panose="020B0604020202020204" charset="0"/>
                <a:cs typeface="Rubik" panose="020B0604020202020204" charset="0"/>
                <a:sym typeface="Arial"/>
              </a:endParaRPr>
            </a:p>
          </p:txBody>
        </p:sp>
      </p:grpSp>
      <p:sp>
        <p:nvSpPr>
          <p:cNvPr id="2" name="Title 1">
            <a:extLst>
              <a:ext uri="{FF2B5EF4-FFF2-40B4-BE49-F238E27FC236}">
                <a16:creationId xmlns:a16="http://schemas.microsoft.com/office/drawing/2014/main" id="{15FB9FE2-B976-404E-92F7-01A2F18A15C7}"/>
              </a:ext>
            </a:extLst>
          </p:cNvPr>
          <p:cNvSpPr>
            <a:spLocks noGrp="1"/>
          </p:cNvSpPr>
          <p:nvPr>
            <p:ph type="title"/>
          </p:nvPr>
        </p:nvSpPr>
        <p:spPr>
          <a:xfrm>
            <a:off x="301611" y="242559"/>
            <a:ext cx="11360800" cy="763600"/>
          </a:xfrm>
        </p:spPr>
        <p:txBody>
          <a:bodyPr/>
          <a:lstStyle/>
          <a:p>
            <a:r>
              <a:rPr lang="en-GB" b="1"/>
              <a:t>How to join the Race to Zero </a:t>
            </a:r>
          </a:p>
        </p:txBody>
      </p:sp>
      <p:sp>
        <p:nvSpPr>
          <p:cNvPr id="4" name="Slide Number Placeholder 3">
            <a:extLst>
              <a:ext uri="{FF2B5EF4-FFF2-40B4-BE49-F238E27FC236}">
                <a16:creationId xmlns:a16="http://schemas.microsoft.com/office/drawing/2014/main" id="{4DFE7318-E37B-481A-AAEE-94A6FFFADE4C}"/>
              </a:ext>
            </a:extLst>
          </p:cNvPr>
          <p:cNvSpPr>
            <a:spLocks noGrp="1"/>
          </p:cNvSpPr>
          <p:nvPr>
            <p:ph type="sldNum" idx="12"/>
          </p:nvPr>
        </p:nvSpPr>
        <p:spPr/>
        <p:txBody>
          <a:bodyPr/>
          <a:lstStyle/>
          <a:p>
            <a:pPr defTabSz="1219170">
              <a:buClr>
                <a:srgbClr val="000000"/>
              </a:buClr>
              <a:defRPr/>
            </a:pPr>
            <a:fld id="{00000000-1234-1234-1234-123412341234}" type="slidenum">
              <a:rPr lang="en-GB" kern="0" dirty="0">
                <a:solidFill>
                  <a:srgbClr val="595959"/>
                </a:solidFill>
                <a:sym typeface="Arial"/>
              </a:rPr>
              <a:pPr defTabSz="1219170">
                <a:buClr>
                  <a:srgbClr val="000000"/>
                </a:buClr>
                <a:defRPr/>
              </a:pPr>
              <a:t>32</a:t>
            </a:fld>
            <a:endParaRPr lang="en-GB" kern="0">
              <a:solidFill>
                <a:srgbClr val="595959"/>
              </a:solidFill>
              <a:sym typeface="Arial"/>
            </a:endParaRPr>
          </a:p>
        </p:txBody>
      </p:sp>
      <p:grpSp>
        <p:nvGrpSpPr>
          <p:cNvPr id="27" name="Group 26">
            <a:extLst>
              <a:ext uri="{FF2B5EF4-FFF2-40B4-BE49-F238E27FC236}">
                <a16:creationId xmlns:a16="http://schemas.microsoft.com/office/drawing/2014/main" id="{0163AA50-1B9F-4AE5-8BE5-D33A603367D9}"/>
              </a:ext>
            </a:extLst>
          </p:cNvPr>
          <p:cNvGrpSpPr/>
          <p:nvPr/>
        </p:nvGrpSpPr>
        <p:grpSpPr>
          <a:xfrm>
            <a:off x="269964" y="1778224"/>
            <a:ext cx="3223123" cy="436568"/>
            <a:chOff x="-114501" y="309101"/>
            <a:chExt cx="4096712" cy="1259516"/>
          </a:xfrm>
          <a:solidFill>
            <a:srgbClr val="8CDC73"/>
          </a:solidFill>
        </p:grpSpPr>
        <p:sp>
          <p:nvSpPr>
            <p:cNvPr id="28" name="Rectangle 27">
              <a:extLst>
                <a:ext uri="{FF2B5EF4-FFF2-40B4-BE49-F238E27FC236}">
                  <a16:creationId xmlns:a16="http://schemas.microsoft.com/office/drawing/2014/main" id="{F1A1632E-B521-45E4-8692-E37746DC2280}"/>
                </a:ext>
              </a:extLst>
            </p:cNvPr>
            <p:cNvSpPr/>
            <p:nvPr/>
          </p:nvSpPr>
          <p:spPr>
            <a:xfrm>
              <a:off x="160407" y="331244"/>
              <a:ext cx="3821804" cy="1194313"/>
            </a:xfrm>
            <a:prstGeom prst="rect">
              <a:avLst/>
            </a:prstGeom>
            <a:grpFill/>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9" name="TextBox 28">
              <a:extLst>
                <a:ext uri="{FF2B5EF4-FFF2-40B4-BE49-F238E27FC236}">
                  <a16:creationId xmlns:a16="http://schemas.microsoft.com/office/drawing/2014/main" id="{905C74B5-3272-45EF-B8F1-D9A7EF7F1284}"/>
                </a:ext>
              </a:extLst>
            </p:cNvPr>
            <p:cNvSpPr txBox="1"/>
            <p:nvPr/>
          </p:nvSpPr>
          <p:spPr>
            <a:xfrm>
              <a:off x="-114501" y="309101"/>
              <a:ext cx="4079855" cy="125951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SMALL BUSINESSES</a:t>
              </a:r>
              <a:endParaRPr lang="en-GB" sz="1467">
                <a:solidFill>
                  <a:srgbClr val="000000"/>
                </a:solidFill>
                <a:latin typeface="Rubik" panose="020B0604020202020204" charset="0"/>
                <a:cs typeface="Rubik" panose="020B0604020202020204" charset="0"/>
                <a:sym typeface="Arial"/>
              </a:endParaRPr>
            </a:p>
          </p:txBody>
        </p:sp>
      </p:grpSp>
      <p:grpSp>
        <p:nvGrpSpPr>
          <p:cNvPr id="36" name="Group 35">
            <a:extLst>
              <a:ext uri="{FF2B5EF4-FFF2-40B4-BE49-F238E27FC236}">
                <a16:creationId xmlns:a16="http://schemas.microsoft.com/office/drawing/2014/main" id="{3A30D647-8DED-453F-AB63-2BE259C1A90E}"/>
              </a:ext>
            </a:extLst>
          </p:cNvPr>
          <p:cNvGrpSpPr/>
          <p:nvPr/>
        </p:nvGrpSpPr>
        <p:grpSpPr>
          <a:xfrm>
            <a:off x="4744715" y="1487567"/>
            <a:ext cx="3020099" cy="421643"/>
            <a:chOff x="143550" y="309101"/>
            <a:chExt cx="3838661" cy="1216456"/>
          </a:xfrm>
          <a:solidFill>
            <a:srgbClr val="8CDC73"/>
          </a:solidFill>
        </p:grpSpPr>
        <p:sp>
          <p:nvSpPr>
            <p:cNvPr id="37" name="Rectangle 36">
              <a:extLst>
                <a:ext uri="{FF2B5EF4-FFF2-40B4-BE49-F238E27FC236}">
                  <a16:creationId xmlns:a16="http://schemas.microsoft.com/office/drawing/2014/main" id="{917965CA-979A-4AEC-837D-052F072F23D0}"/>
                </a:ext>
              </a:extLst>
            </p:cNvPr>
            <p:cNvSpPr/>
            <p:nvPr/>
          </p:nvSpPr>
          <p:spPr>
            <a:xfrm>
              <a:off x="160407" y="331244"/>
              <a:ext cx="3821804" cy="1194313"/>
            </a:xfrm>
            <a:prstGeom prst="rect">
              <a:avLst/>
            </a:prstGeom>
            <a:grpFill/>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8" name="TextBox 37">
              <a:extLst>
                <a:ext uri="{FF2B5EF4-FFF2-40B4-BE49-F238E27FC236}">
                  <a16:creationId xmlns:a16="http://schemas.microsoft.com/office/drawing/2014/main" id="{5C5BBEF7-4EA0-40FF-9F84-66B2B7D981AA}"/>
                </a:ext>
              </a:extLst>
            </p:cNvPr>
            <p:cNvSpPr txBox="1"/>
            <p:nvPr/>
          </p:nvSpPr>
          <p:spPr>
            <a:xfrm>
              <a:off x="143550" y="309101"/>
              <a:ext cx="3821804" cy="119431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UNIVERSITIES </a:t>
              </a:r>
              <a:endParaRPr lang="en-GB" sz="1467">
                <a:solidFill>
                  <a:srgbClr val="000000"/>
                </a:solidFill>
                <a:latin typeface="Rubik" panose="020B0604020202020204" charset="0"/>
                <a:cs typeface="Rubik" panose="020B0604020202020204" charset="0"/>
                <a:sym typeface="Arial"/>
              </a:endParaRPr>
            </a:p>
          </p:txBody>
        </p:sp>
      </p:grpSp>
      <p:grpSp>
        <p:nvGrpSpPr>
          <p:cNvPr id="50" name="Group 49">
            <a:extLst>
              <a:ext uri="{FF2B5EF4-FFF2-40B4-BE49-F238E27FC236}">
                <a16:creationId xmlns:a16="http://schemas.microsoft.com/office/drawing/2014/main" id="{E9ED8B6C-759A-4DB2-A3E6-039E09770D69}"/>
              </a:ext>
            </a:extLst>
          </p:cNvPr>
          <p:cNvGrpSpPr/>
          <p:nvPr/>
        </p:nvGrpSpPr>
        <p:grpSpPr>
          <a:xfrm>
            <a:off x="4891923" y="5883679"/>
            <a:ext cx="3020099" cy="421643"/>
            <a:chOff x="143550" y="309101"/>
            <a:chExt cx="3838661" cy="1216456"/>
          </a:xfrm>
          <a:solidFill>
            <a:srgbClr val="8CDC73"/>
          </a:solidFill>
        </p:grpSpPr>
        <p:sp>
          <p:nvSpPr>
            <p:cNvPr id="51" name="Rectangle 50">
              <a:extLst>
                <a:ext uri="{FF2B5EF4-FFF2-40B4-BE49-F238E27FC236}">
                  <a16:creationId xmlns:a16="http://schemas.microsoft.com/office/drawing/2014/main" id="{14AF6D7C-9CED-451A-B162-07937126DF93}"/>
                </a:ext>
              </a:extLst>
            </p:cNvPr>
            <p:cNvSpPr/>
            <p:nvPr/>
          </p:nvSpPr>
          <p:spPr>
            <a:xfrm>
              <a:off x="160407" y="331244"/>
              <a:ext cx="3821804" cy="1194313"/>
            </a:xfrm>
            <a:prstGeom prst="rect">
              <a:avLst/>
            </a:prstGeom>
            <a:grpFill/>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2" name="TextBox 51">
              <a:extLst>
                <a:ext uri="{FF2B5EF4-FFF2-40B4-BE49-F238E27FC236}">
                  <a16:creationId xmlns:a16="http://schemas.microsoft.com/office/drawing/2014/main" id="{1D289E53-31CE-4BF7-882A-F45622D1F930}"/>
                </a:ext>
              </a:extLst>
            </p:cNvPr>
            <p:cNvSpPr txBox="1"/>
            <p:nvPr/>
          </p:nvSpPr>
          <p:spPr>
            <a:xfrm>
              <a:off x="143550" y="309101"/>
              <a:ext cx="3821804" cy="119431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INVESTORS</a:t>
              </a:r>
              <a:endParaRPr lang="en-GB" sz="1467">
                <a:solidFill>
                  <a:srgbClr val="000000"/>
                </a:solidFill>
                <a:latin typeface="Rubik" panose="020B0604020202020204" charset="0"/>
                <a:cs typeface="Rubik" panose="020B0604020202020204" charset="0"/>
                <a:sym typeface="Arial"/>
              </a:endParaRPr>
            </a:p>
          </p:txBody>
        </p:sp>
      </p:grpSp>
      <p:grpSp>
        <p:nvGrpSpPr>
          <p:cNvPr id="53" name="Group 52">
            <a:extLst>
              <a:ext uri="{FF2B5EF4-FFF2-40B4-BE49-F238E27FC236}">
                <a16:creationId xmlns:a16="http://schemas.microsoft.com/office/drawing/2014/main" id="{452FB8FA-666D-45EA-A364-0E5415492D25}"/>
              </a:ext>
            </a:extLst>
          </p:cNvPr>
          <p:cNvGrpSpPr/>
          <p:nvPr/>
        </p:nvGrpSpPr>
        <p:grpSpPr>
          <a:xfrm>
            <a:off x="8804815" y="5462036"/>
            <a:ext cx="3020099" cy="421643"/>
            <a:chOff x="143550" y="309101"/>
            <a:chExt cx="3838661" cy="1216456"/>
          </a:xfrm>
          <a:solidFill>
            <a:srgbClr val="8CDC73"/>
          </a:solidFill>
        </p:grpSpPr>
        <p:sp>
          <p:nvSpPr>
            <p:cNvPr id="54" name="Rectangle 53">
              <a:extLst>
                <a:ext uri="{FF2B5EF4-FFF2-40B4-BE49-F238E27FC236}">
                  <a16:creationId xmlns:a16="http://schemas.microsoft.com/office/drawing/2014/main" id="{83E6ADA1-F000-4864-8654-D051770F0787}"/>
                </a:ext>
              </a:extLst>
            </p:cNvPr>
            <p:cNvSpPr/>
            <p:nvPr/>
          </p:nvSpPr>
          <p:spPr>
            <a:xfrm>
              <a:off x="160407" y="331244"/>
              <a:ext cx="3821804" cy="1194313"/>
            </a:xfrm>
            <a:prstGeom prst="rect">
              <a:avLst/>
            </a:prstGeom>
            <a:grpFill/>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5" name="TextBox 54">
              <a:extLst>
                <a:ext uri="{FF2B5EF4-FFF2-40B4-BE49-F238E27FC236}">
                  <a16:creationId xmlns:a16="http://schemas.microsoft.com/office/drawing/2014/main" id="{02403BB0-E6AF-413F-875B-AB80C732A027}"/>
                </a:ext>
              </a:extLst>
            </p:cNvPr>
            <p:cNvSpPr txBox="1"/>
            <p:nvPr/>
          </p:nvSpPr>
          <p:spPr>
            <a:xfrm>
              <a:off x="143550" y="309101"/>
              <a:ext cx="3821804" cy="119431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REGIONS</a:t>
              </a:r>
              <a:endParaRPr lang="en-GB" sz="1467">
                <a:solidFill>
                  <a:srgbClr val="000000"/>
                </a:solidFill>
                <a:latin typeface="Rubik" panose="020B0604020202020204" charset="0"/>
                <a:cs typeface="Rubik" panose="020B0604020202020204" charset="0"/>
                <a:sym typeface="Arial"/>
              </a:endParaRPr>
            </a:p>
          </p:txBody>
        </p:sp>
      </p:grpSp>
      <p:sp>
        <p:nvSpPr>
          <p:cNvPr id="58" name="TextBox 57">
            <a:extLst>
              <a:ext uri="{FF2B5EF4-FFF2-40B4-BE49-F238E27FC236}">
                <a16:creationId xmlns:a16="http://schemas.microsoft.com/office/drawing/2014/main" id="{E81D57AB-AEB7-4E7A-9890-9BDA0F2580FD}"/>
              </a:ext>
            </a:extLst>
          </p:cNvPr>
          <p:cNvSpPr txBox="1"/>
          <p:nvPr/>
        </p:nvSpPr>
        <p:spPr>
          <a:xfrm>
            <a:off x="8818078" y="1553528"/>
            <a:ext cx="3006836" cy="413968"/>
          </a:xfrm>
          <a:prstGeom prst="rect">
            <a:avLst/>
          </a:prstGeom>
          <a:solidFill>
            <a:srgbClr val="8CDC73"/>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78599" tIns="55880" rIns="55880" bIns="55880" numCol="1" spcCol="1270" anchor="ctr" anchorCtr="0">
            <a:noAutofit/>
          </a:bodyPr>
          <a:lstStyle/>
          <a:p>
            <a:pPr defTabSz="651917">
              <a:lnSpc>
                <a:spcPct val="90000"/>
              </a:lnSpc>
              <a:spcBef>
                <a:spcPct val="0"/>
              </a:spcBef>
              <a:spcAft>
                <a:spcPct val="35000"/>
              </a:spcAft>
              <a:buClr>
                <a:srgbClr val="000000"/>
              </a:buClr>
              <a:defRPr/>
            </a:pPr>
            <a:r>
              <a:rPr lang="en-GB" sz="1467" b="1">
                <a:solidFill>
                  <a:srgbClr val="000000"/>
                </a:solidFill>
                <a:latin typeface="Rubik" panose="020B0604020202020204" charset="0"/>
                <a:cs typeface="Rubik" panose="020B0604020202020204" charset="0"/>
                <a:sym typeface="Arial"/>
              </a:rPr>
              <a:t>CITIES</a:t>
            </a:r>
            <a:endParaRPr lang="en-GB" sz="1467">
              <a:solidFill>
                <a:srgbClr val="000000"/>
              </a:solidFill>
              <a:latin typeface="Rubik" panose="020B0604020202020204" charset="0"/>
              <a:cs typeface="Rubik" panose="020B0604020202020204" charset="0"/>
              <a:sym typeface="Arial"/>
            </a:endParaRPr>
          </a:p>
        </p:txBody>
      </p:sp>
      <p:cxnSp>
        <p:nvCxnSpPr>
          <p:cNvPr id="59" name="Straight Connector 58">
            <a:extLst>
              <a:ext uri="{FF2B5EF4-FFF2-40B4-BE49-F238E27FC236}">
                <a16:creationId xmlns:a16="http://schemas.microsoft.com/office/drawing/2014/main" id="{E62AF4B8-4EB0-4BAE-A821-6AD2E9FD52F3}"/>
              </a:ext>
            </a:extLst>
          </p:cNvPr>
          <p:cNvCxnSpPr>
            <a:cxnSpLocks/>
          </p:cNvCxnSpPr>
          <p:nvPr/>
        </p:nvCxnSpPr>
        <p:spPr>
          <a:xfrm flipH="1">
            <a:off x="6248133" y="2028715"/>
            <a:ext cx="13263" cy="1075847"/>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8C23C8E-E0F5-4B87-BA44-FF9003FF68A2}"/>
              </a:ext>
            </a:extLst>
          </p:cNvPr>
          <p:cNvCxnSpPr>
            <a:cxnSpLocks/>
          </p:cNvCxnSpPr>
          <p:nvPr/>
        </p:nvCxnSpPr>
        <p:spPr>
          <a:xfrm flipH="1">
            <a:off x="7912021" y="2199867"/>
            <a:ext cx="906056" cy="1071120"/>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8634503-20A4-48FE-AB4A-14379608B272}"/>
              </a:ext>
            </a:extLst>
          </p:cNvPr>
          <p:cNvCxnSpPr>
            <a:cxnSpLocks/>
          </p:cNvCxnSpPr>
          <p:nvPr/>
        </p:nvCxnSpPr>
        <p:spPr>
          <a:xfrm flipV="1">
            <a:off x="3099849" y="4706504"/>
            <a:ext cx="386607" cy="777219"/>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C627C9-445D-4876-8AF2-5F4FE88D003D}"/>
              </a:ext>
            </a:extLst>
          </p:cNvPr>
          <p:cNvCxnSpPr>
            <a:cxnSpLocks/>
          </p:cNvCxnSpPr>
          <p:nvPr/>
        </p:nvCxnSpPr>
        <p:spPr>
          <a:xfrm flipV="1">
            <a:off x="6210835" y="4634880"/>
            <a:ext cx="0" cy="1124349"/>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923664-E765-4276-8EEE-C96F05C89EE8}"/>
              </a:ext>
            </a:extLst>
          </p:cNvPr>
          <p:cNvCxnSpPr>
            <a:cxnSpLocks/>
          </p:cNvCxnSpPr>
          <p:nvPr/>
        </p:nvCxnSpPr>
        <p:spPr>
          <a:xfrm flipH="1" flipV="1">
            <a:off x="8248539" y="4634880"/>
            <a:ext cx="911256" cy="741573"/>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2D34D04-0BBD-42EE-BF6F-C08FAD0ECB31}"/>
              </a:ext>
            </a:extLst>
          </p:cNvPr>
          <p:cNvCxnSpPr>
            <a:cxnSpLocks/>
          </p:cNvCxnSpPr>
          <p:nvPr/>
        </p:nvCxnSpPr>
        <p:spPr>
          <a:xfrm>
            <a:off x="3479824" y="2044731"/>
            <a:ext cx="825083" cy="1059831"/>
          </a:xfrm>
          <a:prstGeom prst="line">
            <a:avLst/>
          </a:prstGeom>
          <a:ln w="41275">
            <a:solidFill>
              <a:srgbClr val="BBFF2F"/>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F24C63EA-0F4D-454F-9501-89E704541C52}"/>
              </a:ext>
            </a:extLst>
          </p:cNvPr>
          <p:cNvSpPr/>
          <p:nvPr/>
        </p:nvSpPr>
        <p:spPr>
          <a:xfrm rot="1222046">
            <a:off x="681374" y="1186608"/>
            <a:ext cx="3056391" cy="238973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pic>
        <p:nvPicPr>
          <p:cNvPr id="33" name="Picture 2">
            <a:extLst>
              <a:ext uri="{FF2B5EF4-FFF2-40B4-BE49-F238E27FC236}">
                <a16:creationId xmlns:a16="http://schemas.microsoft.com/office/drawing/2014/main" id="{7D7817CA-9376-4A47-8977-336B62F83B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79825" y="3315043"/>
            <a:ext cx="5230679" cy="11809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83C4A3-1033-4AE0-80E4-238650E4C56B}"/>
              </a:ext>
            </a:extLst>
          </p:cNvPr>
          <p:cNvSpPr txBox="1"/>
          <p:nvPr/>
        </p:nvSpPr>
        <p:spPr>
          <a:xfrm>
            <a:off x="1423714" y="5759230"/>
            <a:ext cx="2276585" cy="338554"/>
          </a:xfrm>
          <a:prstGeom prst="rect">
            <a:avLst/>
          </a:prstGeom>
          <a:solidFill>
            <a:srgbClr val="8CDC73"/>
          </a:solidFill>
        </p:spPr>
        <p:txBody>
          <a:bodyPr wrap="none" rtlCol="0">
            <a:spAutoFit/>
          </a:bodyPr>
          <a:lstStyle/>
          <a:p>
            <a:pPr defTabSz="1219170">
              <a:buClr>
                <a:srgbClr val="000000"/>
              </a:buClr>
              <a:defRPr/>
            </a:pPr>
            <a:r>
              <a:rPr lang="en-GB" sz="1600" b="1" kern="0">
                <a:solidFill>
                  <a:srgbClr val="000000"/>
                </a:solidFill>
                <a:latin typeface="Rubik" pitchFamily="2" charset="-79"/>
                <a:cs typeface="Rubik" pitchFamily="2" charset="-79"/>
                <a:sym typeface="Arial"/>
              </a:rPr>
              <a:t>LARGE BUSINESSES</a:t>
            </a:r>
          </a:p>
        </p:txBody>
      </p:sp>
      <p:pic>
        <p:nvPicPr>
          <p:cNvPr id="67" name="Picture 66" descr="Text&#10;&#10;Description automatically generated">
            <a:extLst>
              <a:ext uri="{FF2B5EF4-FFF2-40B4-BE49-F238E27FC236}">
                <a16:creationId xmlns:a16="http://schemas.microsoft.com/office/drawing/2014/main" id="{4897421B-5501-4E1A-88D8-F932977CF3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8202" y="263074"/>
            <a:ext cx="1276817" cy="840385"/>
          </a:xfrm>
          <a:prstGeom prst="rect">
            <a:avLst/>
          </a:prstGeom>
        </p:spPr>
      </p:pic>
    </p:spTree>
    <p:extLst>
      <p:ext uri="{BB962C8B-B14F-4D97-AF65-F5344CB8AC3E}">
        <p14:creationId xmlns:p14="http://schemas.microsoft.com/office/powerpoint/2010/main" val="1300105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76"/>
        <p:cNvGrpSpPr/>
        <p:nvPr/>
      </p:nvGrpSpPr>
      <p:grpSpPr>
        <a:xfrm>
          <a:off x="0" y="0"/>
          <a:ext cx="0" cy="0"/>
          <a:chOff x="0" y="0"/>
          <a:chExt cx="0" cy="0"/>
        </a:xfrm>
      </p:grpSpPr>
      <p:sp>
        <p:nvSpPr>
          <p:cNvPr id="80" name="Google Shape;80;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GB" kern="0" dirty="0">
                <a:solidFill>
                  <a:srgbClr val="FFFFFF"/>
                </a:solidFill>
                <a:sym typeface="Arial"/>
              </a:rPr>
              <a:pPr defTabSz="1219170">
                <a:buClr>
                  <a:srgbClr val="000000"/>
                </a:buClr>
                <a:defRPr/>
              </a:pPr>
              <a:t>33</a:t>
            </a:fld>
            <a:endParaRPr kern="0">
              <a:solidFill>
                <a:srgbClr val="FFFFFF"/>
              </a:solidFill>
              <a:sym typeface="Arial"/>
            </a:endParaRPr>
          </a:p>
        </p:txBody>
      </p:sp>
      <p:pic>
        <p:nvPicPr>
          <p:cNvPr id="3" name="Picture 2">
            <a:extLst>
              <a:ext uri="{FF2B5EF4-FFF2-40B4-BE49-F238E27FC236}">
                <a16:creationId xmlns:a16="http://schemas.microsoft.com/office/drawing/2014/main" id="{768031A3-94FA-4D77-94F4-CE54064D8F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615" y="1135529"/>
            <a:ext cx="7928352" cy="5020748"/>
          </a:xfrm>
          <a:prstGeom prst="rect">
            <a:avLst/>
          </a:prstGeom>
        </p:spPr>
      </p:pic>
      <p:pic>
        <p:nvPicPr>
          <p:cNvPr id="9" name="Picture 8">
            <a:extLst>
              <a:ext uri="{FF2B5EF4-FFF2-40B4-BE49-F238E27FC236}">
                <a16:creationId xmlns:a16="http://schemas.microsoft.com/office/drawing/2014/main" id="{71D10351-9318-48EF-AC98-416EC459CA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04322" y="1689562"/>
            <a:ext cx="2858089" cy="4084220"/>
          </a:xfrm>
          <a:prstGeom prst="rect">
            <a:avLst/>
          </a:prstGeom>
        </p:spPr>
      </p:pic>
      <p:sp>
        <p:nvSpPr>
          <p:cNvPr id="7" name="Google Shape;80;p14">
            <a:extLst>
              <a:ext uri="{FF2B5EF4-FFF2-40B4-BE49-F238E27FC236}">
                <a16:creationId xmlns:a16="http://schemas.microsoft.com/office/drawing/2014/main" id="{20C90501-30B2-4B2D-BD30-0B1885745423}"/>
              </a:ext>
            </a:extLst>
          </p:cNvPr>
          <p:cNvSpPr txBox="1">
            <a:spLocks/>
          </p:cNvSpPr>
          <p:nvPr/>
        </p:nvSpPr>
        <p:spPr>
          <a:xfrm>
            <a:off x="11167657" y="6112115"/>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Rubik" panose="020B0604020202020204" charset="-79"/>
                <a:ea typeface="Arial"/>
                <a:cs typeface="Rubik" panose="020B0604020202020204" charset="-79"/>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defTabSz="1219170">
              <a:defRPr/>
            </a:pPr>
            <a:fld id="{00000000-1234-1234-1234-123412341234}" type="slidenum">
              <a:rPr lang="en-GB" sz="1600" kern="0" dirty="0">
                <a:solidFill>
                  <a:srgbClr val="777777"/>
                </a:solidFill>
              </a:rPr>
              <a:pPr defTabSz="1219170">
                <a:defRPr/>
              </a:pPr>
              <a:t>33</a:t>
            </a:fld>
            <a:endParaRPr lang="en-GB" sz="1600" kern="0">
              <a:solidFill>
                <a:srgbClr val="777777"/>
              </a:solidFill>
            </a:endParaRPr>
          </a:p>
        </p:txBody>
      </p:sp>
      <p:sp>
        <p:nvSpPr>
          <p:cNvPr id="8" name="Title 1">
            <a:extLst>
              <a:ext uri="{FF2B5EF4-FFF2-40B4-BE49-F238E27FC236}">
                <a16:creationId xmlns:a16="http://schemas.microsoft.com/office/drawing/2014/main" id="{A54C1AA8-1C7C-41F8-8795-E41F82C1502D}"/>
              </a:ext>
            </a:extLst>
          </p:cNvPr>
          <p:cNvSpPr>
            <a:spLocks noGrp="1"/>
          </p:cNvSpPr>
          <p:nvPr>
            <p:ph type="title"/>
          </p:nvPr>
        </p:nvSpPr>
        <p:spPr>
          <a:xfrm>
            <a:off x="301611" y="270405"/>
            <a:ext cx="11360800" cy="763600"/>
          </a:xfrm>
        </p:spPr>
        <p:txBody>
          <a:bodyPr/>
          <a:lstStyle/>
          <a:p>
            <a:r>
              <a:rPr lang="en-GB" sz="3200">
                <a:solidFill>
                  <a:schemeClr val="bg1"/>
                </a:solidFill>
              </a:rPr>
              <a:t>SME Climate Commitment</a:t>
            </a:r>
            <a:endParaRPr lang="en-GB" sz="3200" u="sng">
              <a:solidFill>
                <a:srgbClr val="8CDC73"/>
              </a:solidFill>
            </a:endParaRPr>
          </a:p>
        </p:txBody>
      </p:sp>
    </p:spTree>
    <p:extLst>
      <p:ext uri="{BB962C8B-B14F-4D97-AF65-F5344CB8AC3E}">
        <p14:creationId xmlns:p14="http://schemas.microsoft.com/office/powerpoint/2010/main" val="3366787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76"/>
        <p:cNvGrpSpPr/>
        <p:nvPr/>
      </p:nvGrpSpPr>
      <p:grpSpPr>
        <a:xfrm>
          <a:off x="0" y="0"/>
          <a:ext cx="0" cy="0"/>
          <a:chOff x="0" y="0"/>
          <a:chExt cx="0" cy="0"/>
        </a:xfrm>
      </p:grpSpPr>
      <p:pic>
        <p:nvPicPr>
          <p:cNvPr id="8" name="Picture 2">
            <a:extLst>
              <a:ext uri="{FF2B5EF4-FFF2-40B4-BE49-F238E27FC236}">
                <a16:creationId xmlns:a16="http://schemas.microsoft.com/office/drawing/2014/main" id="{0057E552-A504-4FDC-92B5-9549288B77D3}"/>
              </a:ext>
            </a:extLst>
          </p:cNvPr>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19544" y="5082000"/>
            <a:ext cx="6136632" cy="1776000"/>
          </a:xfrm>
          <a:prstGeom prst="rect">
            <a:avLst/>
          </a:prstGeom>
          <a:noFill/>
          <a:extLst>
            <a:ext uri="{909E8E84-426E-40DD-AFC4-6F175D3DCCD1}">
              <a14:hiddenFill xmlns:a14="http://schemas.microsoft.com/office/drawing/2010/main">
                <a:solidFill>
                  <a:srgbClr val="FFFFFF"/>
                </a:solidFill>
              </a14:hiddenFill>
            </a:ext>
          </a:extLst>
        </p:spPr>
      </p:pic>
      <p:sp>
        <p:nvSpPr>
          <p:cNvPr id="80" name="Google Shape;80;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GB" kern="0">
                <a:solidFill>
                  <a:srgbClr val="FFFFFF"/>
                </a:solidFill>
                <a:sym typeface="Arial"/>
              </a:rPr>
              <a:pPr defTabSz="1219170">
                <a:buClr>
                  <a:srgbClr val="000000"/>
                </a:buClr>
                <a:defRPr/>
              </a:pPr>
              <a:t>34</a:t>
            </a:fld>
            <a:endParaRPr kern="0">
              <a:solidFill>
                <a:srgbClr val="FFFFFF"/>
              </a:solidFill>
              <a:sym typeface="Arial"/>
            </a:endParaRPr>
          </a:p>
        </p:txBody>
      </p:sp>
      <p:pic>
        <p:nvPicPr>
          <p:cNvPr id="6" name="Google Shape;79;p14">
            <a:extLst>
              <a:ext uri="{FF2B5EF4-FFF2-40B4-BE49-F238E27FC236}">
                <a16:creationId xmlns:a16="http://schemas.microsoft.com/office/drawing/2014/main" id="{7D6DBEC8-37BA-4F65-92E4-F8FC5A34BF7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7034" y="111751"/>
            <a:ext cx="1314967" cy="3417100"/>
          </a:xfrm>
          <a:prstGeom prst="rect">
            <a:avLst/>
          </a:prstGeom>
          <a:noFill/>
          <a:ln>
            <a:noFill/>
          </a:ln>
        </p:spPr>
      </p:pic>
      <p:sp>
        <p:nvSpPr>
          <p:cNvPr id="4" name="Title 3">
            <a:extLst>
              <a:ext uri="{FF2B5EF4-FFF2-40B4-BE49-F238E27FC236}">
                <a16:creationId xmlns:a16="http://schemas.microsoft.com/office/drawing/2014/main" id="{F834BC6E-03D3-49A1-A824-E78324B62E5A}"/>
              </a:ext>
            </a:extLst>
          </p:cNvPr>
          <p:cNvSpPr>
            <a:spLocks noGrp="1"/>
          </p:cNvSpPr>
          <p:nvPr>
            <p:ph type="title"/>
          </p:nvPr>
        </p:nvSpPr>
        <p:spPr>
          <a:xfrm>
            <a:off x="415601" y="436000"/>
            <a:ext cx="10476465" cy="1007600"/>
          </a:xfrm>
        </p:spPr>
        <p:txBody>
          <a:bodyPr/>
          <a:lstStyle/>
          <a:p>
            <a:r>
              <a:rPr lang="en-GB">
                <a:latin typeface="Rubik"/>
                <a:cs typeface="Rubik"/>
              </a:rPr>
              <a:t>www.businessclimatehub.org/uk</a:t>
            </a:r>
            <a:endParaRPr lang="en-GB"/>
          </a:p>
        </p:txBody>
      </p:sp>
      <p:pic>
        <p:nvPicPr>
          <p:cNvPr id="101" name="Picture 101" descr="Graphical user interface, website&#10;&#10;Description automatically generated">
            <a:extLst>
              <a:ext uri="{FF2B5EF4-FFF2-40B4-BE49-F238E27FC236}">
                <a16:creationId xmlns:a16="http://schemas.microsoft.com/office/drawing/2014/main" id="{85CDC56F-51AE-40A3-A73A-9A0B91B13E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4710" y="1721344"/>
            <a:ext cx="8948503" cy="3475163"/>
          </a:xfrm>
          <a:prstGeom prst="rect">
            <a:avLst/>
          </a:prstGeom>
        </p:spPr>
      </p:pic>
    </p:spTree>
    <p:extLst>
      <p:ext uri="{BB962C8B-B14F-4D97-AF65-F5344CB8AC3E}">
        <p14:creationId xmlns:p14="http://schemas.microsoft.com/office/powerpoint/2010/main" val="3000108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489906-6EDC-44EC-8770-9B1C3BFBA01D}"/>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35</a:t>
            </a:fld>
            <a:endParaRPr lang="en-GB" kern="0">
              <a:solidFill>
                <a:srgbClr val="595959"/>
              </a:solidFill>
              <a:sym typeface="Arial"/>
            </a:endParaRPr>
          </a:p>
        </p:txBody>
      </p:sp>
      <p:sp>
        <p:nvSpPr>
          <p:cNvPr id="2" name="Google Shape;80;p14">
            <a:extLst>
              <a:ext uri="{FF2B5EF4-FFF2-40B4-BE49-F238E27FC236}">
                <a16:creationId xmlns:a16="http://schemas.microsoft.com/office/drawing/2014/main" id="{67BB9A20-2197-4672-97B1-049A05EA01FA}"/>
              </a:ext>
            </a:extLst>
          </p:cNvPr>
          <p:cNvSpPr txBox="1">
            <a:spLocks/>
          </p:cNvSpPr>
          <p:nvPr/>
        </p:nvSpPr>
        <p:spPr>
          <a:xfrm>
            <a:off x="11167657" y="6123837"/>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Rubik" panose="020B0604020202020204" charset="-79"/>
                <a:ea typeface="Arial"/>
                <a:cs typeface="Rubik" panose="020B0604020202020204" charset="-79"/>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defTabSz="1219170">
              <a:defRPr/>
            </a:pPr>
            <a:fld id="{00000000-1234-1234-1234-123412341234}" type="slidenum">
              <a:rPr lang="en-GB" sz="1600" kern="0">
                <a:solidFill>
                  <a:srgbClr val="777777"/>
                </a:solidFill>
              </a:rPr>
              <a:pPr defTabSz="1219170">
                <a:defRPr/>
              </a:pPr>
              <a:t>35</a:t>
            </a:fld>
            <a:endParaRPr lang="en-GB" sz="1600" kern="0">
              <a:solidFill>
                <a:srgbClr val="777777"/>
              </a:solidFill>
            </a:endParaRPr>
          </a:p>
        </p:txBody>
      </p:sp>
      <p:sp>
        <p:nvSpPr>
          <p:cNvPr id="5" name="Title 3">
            <a:extLst>
              <a:ext uri="{FF2B5EF4-FFF2-40B4-BE49-F238E27FC236}">
                <a16:creationId xmlns:a16="http://schemas.microsoft.com/office/drawing/2014/main" id="{C119C59F-CB80-4D9F-A0A9-D0F3A0AFA847}"/>
              </a:ext>
            </a:extLst>
          </p:cNvPr>
          <p:cNvSpPr>
            <a:spLocks noGrp="1"/>
          </p:cNvSpPr>
          <p:nvPr>
            <p:ph type="title"/>
          </p:nvPr>
        </p:nvSpPr>
        <p:spPr>
          <a:xfrm>
            <a:off x="440740" y="490194"/>
            <a:ext cx="9727641" cy="641023"/>
          </a:xfrm>
        </p:spPr>
        <p:txBody>
          <a:bodyPr/>
          <a:lstStyle/>
          <a:p>
            <a:r>
              <a:rPr lang="en-GB">
                <a:latin typeface="Rubik"/>
                <a:cs typeface="Rubik"/>
              </a:rPr>
              <a:t>What happens after signing up?</a:t>
            </a:r>
            <a:endParaRPr lang="en-GB"/>
          </a:p>
        </p:txBody>
      </p:sp>
      <p:sp>
        <p:nvSpPr>
          <p:cNvPr id="7" name="Title 1">
            <a:extLst>
              <a:ext uri="{FF2B5EF4-FFF2-40B4-BE49-F238E27FC236}">
                <a16:creationId xmlns:a16="http://schemas.microsoft.com/office/drawing/2014/main" id="{090F5E41-F172-449E-B922-8DED128BC31B}"/>
              </a:ext>
            </a:extLst>
          </p:cNvPr>
          <p:cNvSpPr txBox="1">
            <a:spLocks/>
          </p:cNvSpPr>
          <p:nvPr/>
        </p:nvSpPr>
        <p:spPr>
          <a:xfrm>
            <a:off x="1933057" y="1466343"/>
            <a:ext cx="10340905" cy="343311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defRPr/>
            </a:pPr>
            <a:r>
              <a:rPr lang="en-GB" sz="2133" kern="0">
                <a:solidFill>
                  <a:srgbClr val="FFFFFF"/>
                </a:solidFill>
              </a:rPr>
              <a:t>Access to resources to measure &amp; reduce emissions</a:t>
            </a:r>
          </a:p>
          <a:p>
            <a:pPr defTabSz="1219170">
              <a:buClr>
                <a:srgbClr val="000000"/>
              </a:buClr>
              <a:defRPr/>
            </a:pPr>
            <a:endParaRPr lang="en-GB" sz="2133" kern="0">
              <a:solidFill>
                <a:srgbClr val="FFFFFF"/>
              </a:solidFill>
            </a:endParaRPr>
          </a:p>
          <a:p>
            <a:pPr defTabSz="1219170">
              <a:buClr>
                <a:srgbClr val="000000"/>
              </a:buClr>
              <a:defRPr/>
            </a:pPr>
            <a:endParaRPr lang="en-GB" sz="2133" kern="0">
              <a:solidFill>
                <a:srgbClr val="FFFFFF"/>
              </a:solidFill>
            </a:endParaRPr>
          </a:p>
          <a:p>
            <a:pPr defTabSz="1219170">
              <a:buClr>
                <a:srgbClr val="000000"/>
              </a:buClr>
              <a:defRPr/>
            </a:pPr>
            <a:r>
              <a:rPr lang="en-GB" sz="2133" kern="0">
                <a:solidFill>
                  <a:srgbClr val="FFFFFF"/>
                </a:solidFill>
              </a:rPr>
              <a:t>Receive a monthly newsletter with updates &amp; opportunities (optional)</a:t>
            </a:r>
          </a:p>
          <a:p>
            <a:pPr defTabSz="1219170">
              <a:buClr>
                <a:srgbClr val="000000"/>
              </a:buClr>
              <a:defRPr/>
            </a:pPr>
            <a:endParaRPr lang="en-GB" sz="2133" kern="0">
              <a:solidFill>
                <a:srgbClr val="FFFFFF"/>
              </a:solidFill>
            </a:endParaRPr>
          </a:p>
          <a:p>
            <a:pPr defTabSz="1219170">
              <a:buClr>
                <a:srgbClr val="000000"/>
              </a:buClr>
              <a:defRPr/>
            </a:pPr>
            <a:endParaRPr lang="en-GB" sz="2133" kern="0">
              <a:solidFill>
                <a:srgbClr val="FFFFFF"/>
              </a:solidFill>
            </a:endParaRPr>
          </a:p>
          <a:p>
            <a:pPr defTabSz="1219170">
              <a:buClr>
                <a:srgbClr val="000000"/>
              </a:buClr>
              <a:defRPr/>
            </a:pPr>
            <a:r>
              <a:rPr lang="en-GB" sz="2133" kern="0">
                <a:solidFill>
                  <a:srgbClr val="FFFFFF"/>
                </a:solidFill>
              </a:rPr>
              <a:t>Chance for your story to feature in government channels &amp; events</a:t>
            </a:r>
          </a:p>
          <a:p>
            <a:pPr defTabSz="1219170">
              <a:buClr>
                <a:srgbClr val="000000"/>
              </a:buClr>
              <a:defRPr/>
            </a:pPr>
            <a:endParaRPr lang="en-GB" sz="2133" kern="0">
              <a:solidFill>
                <a:srgbClr val="FFFFFF"/>
              </a:solidFill>
            </a:endParaRPr>
          </a:p>
          <a:p>
            <a:pPr defTabSz="1219170">
              <a:buClr>
                <a:srgbClr val="000000"/>
              </a:buClr>
              <a:defRPr/>
            </a:pPr>
            <a:endParaRPr lang="en-GB" sz="2133" kern="0">
              <a:solidFill>
                <a:srgbClr val="FFFFFF"/>
              </a:solidFill>
            </a:endParaRPr>
          </a:p>
          <a:p>
            <a:pPr defTabSz="1219170">
              <a:buClr>
                <a:srgbClr val="000000"/>
              </a:buClr>
              <a:defRPr/>
            </a:pPr>
            <a:r>
              <a:rPr lang="en-GB" sz="2133" kern="0">
                <a:solidFill>
                  <a:srgbClr val="FFFFFF"/>
                </a:solidFill>
              </a:rPr>
              <a:t>Start taking beneficial steps to cut emissions</a:t>
            </a:r>
          </a:p>
          <a:p>
            <a:pPr defTabSz="1219170">
              <a:buClr>
                <a:srgbClr val="000000"/>
              </a:buClr>
              <a:defRPr/>
            </a:pPr>
            <a:endParaRPr lang="en-GB" sz="2133" kern="0">
              <a:solidFill>
                <a:srgbClr val="FFFFFF"/>
              </a:solidFill>
            </a:endParaRPr>
          </a:p>
          <a:p>
            <a:pPr marL="457189" indent="-457189" defTabSz="1219170">
              <a:buClr>
                <a:srgbClr val="000000"/>
              </a:buClr>
              <a:buFont typeface="Arial" panose="020B0604020202020204" pitchFamily="34" charset="0"/>
              <a:buChar char="•"/>
              <a:defRPr/>
            </a:pPr>
            <a:endParaRPr lang="en-GB" sz="2133" kern="0">
              <a:solidFill>
                <a:srgbClr val="FFFFFF"/>
              </a:solidFill>
            </a:endParaRPr>
          </a:p>
          <a:p>
            <a:pPr defTabSz="1219170">
              <a:buClr>
                <a:srgbClr val="000000"/>
              </a:buClr>
              <a:defRPr/>
            </a:pPr>
            <a:r>
              <a:rPr lang="en-GB" sz="2133" kern="0">
                <a:solidFill>
                  <a:srgbClr val="FFFFFF"/>
                </a:solidFill>
              </a:rPr>
              <a:t>Submit a short annual progress report</a:t>
            </a:r>
          </a:p>
          <a:p>
            <a:pPr marL="457189" indent="-457189" defTabSz="1219170">
              <a:buClr>
                <a:srgbClr val="000000"/>
              </a:buClr>
              <a:buFont typeface="Arial" panose="020B0604020202020204" pitchFamily="34" charset="0"/>
              <a:buChar char="•"/>
              <a:defRPr/>
            </a:pPr>
            <a:endParaRPr lang="en-GB" sz="2133" kern="0">
              <a:solidFill>
                <a:srgbClr val="FFFFFF"/>
              </a:solidFill>
            </a:endParaRPr>
          </a:p>
        </p:txBody>
      </p:sp>
      <p:pic>
        <p:nvPicPr>
          <p:cNvPr id="10" name="Graphic 9" descr="Speedometer Low with solid fill">
            <a:extLst>
              <a:ext uri="{FF2B5EF4-FFF2-40B4-BE49-F238E27FC236}">
                <a16:creationId xmlns:a16="http://schemas.microsoft.com/office/drawing/2014/main" id="{F8C5A11C-F456-4020-A394-94261B391F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029" y="1131217"/>
            <a:ext cx="989028" cy="989028"/>
          </a:xfrm>
          <a:prstGeom prst="rect">
            <a:avLst/>
          </a:prstGeom>
        </p:spPr>
      </p:pic>
      <p:pic>
        <p:nvPicPr>
          <p:cNvPr id="12" name="Graphic 11" descr="Newspaper with solid fill">
            <a:extLst>
              <a:ext uri="{FF2B5EF4-FFF2-40B4-BE49-F238E27FC236}">
                <a16:creationId xmlns:a16="http://schemas.microsoft.com/office/drawing/2014/main" id="{F8E4507D-8C63-4716-B394-8C0FA3E88D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111" y="2161155"/>
            <a:ext cx="1035952" cy="1035952"/>
          </a:xfrm>
          <a:prstGeom prst="rect">
            <a:avLst/>
          </a:prstGeom>
        </p:spPr>
      </p:pic>
      <p:pic>
        <p:nvPicPr>
          <p:cNvPr id="14" name="Graphic 13" descr="Megaphone with solid fill">
            <a:extLst>
              <a:ext uri="{FF2B5EF4-FFF2-40B4-BE49-F238E27FC236}">
                <a16:creationId xmlns:a16="http://schemas.microsoft.com/office/drawing/2014/main" id="{B5F53EB5-91BB-4BE0-8254-12D2245736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566" y="3087494"/>
            <a:ext cx="1035953" cy="1035953"/>
          </a:xfrm>
          <a:prstGeom prst="rect">
            <a:avLst/>
          </a:prstGeom>
        </p:spPr>
      </p:pic>
      <p:pic>
        <p:nvPicPr>
          <p:cNvPr id="16" name="Graphic 15" descr="Solar Panels with solid fill">
            <a:extLst>
              <a:ext uri="{FF2B5EF4-FFF2-40B4-BE49-F238E27FC236}">
                <a16:creationId xmlns:a16="http://schemas.microsoft.com/office/drawing/2014/main" id="{24183D4D-1313-48A3-80CF-A4764F3A9F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111" y="4121203"/>
            <a:ext cx="1035952" cy="1035952"/>
          </a:xfrm>
          <a:prstGeom prst="rect">
            <a:avLst/>
          </a:prstGeom>
        </p:spPr>
      </p:pic>
      <p:pic>
        <p:nvPicPr>
          <p:cNvPr id="18" name="Graphic 17" descr="Badge Tick with solid fill">
            <a:extLst>
              <a:ext uri="{FF2B5EF4-FFF2-40B4-BE49-F238E27FC236}">
                <a16:creationId xmlns:a16="http://schemas.microsoft.com/office/drawing/2014/main" id="{FC3736DE-4D0B-4A77-B541-03BBEA9C2F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8564" y="5235620"/>
            <a:ext cx="1017955" cy="1017955"/>
          </a:xfrm>
          <a:prstGeom prst="rect">
            <a:avLst/>
          </a:prstGeom>
        </p:spPr>
      </p:pic>
    </p:spTree>
    <p:extLst>
      <p:ext uri="{BB962C8B-B14F-4D97-AF65-F5344CB8AC3E}">
        <p14:creationId xmlns:p14="http://schemas.microsoft.com/office/powerpoint/2010/main" val="262660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AAB1A6-8CD3-4E18-A146-337656C993EF}"/>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36</a:t>
            </a:fld>
            <a:endParaRPr lang="en-GB" kern="0">
              <a:solidFill>
                <a:srgbClr val="595959"/>
              </a:solidFill>
              <a:sym typeface="Arial"/>
            </a:endParaRPr>
          </a:p>
        </p:txBody>
      </p:sp>
      <p:sp>
        <p:nvSpPr>
          <p:cNvPr id="8" name="Title 3">
            <a:extLst>
              <a:ext uri="{FF2B5EF4-FFF2-40B4-BE49-F238E27FC236}">
                <a16:creationId xmlns:a16="http://schemas.microsoft.com/office/drawing/2014/main" id="{1D18DA08-B8AD-4344-9AD0-331DDB0FA86C}"/>
              </a:ext>
            </a:extLst>
          </p:cNvPr>
          <p:cNvSpPr>
            <a:spLocks noGrp="1"/>
          </p:cNvSpPr>
          <p:nvPr>
            <p:ph type="title"/>
          </p:nvPr>
        </p:nvSpPr>
        <p:spPr>
          <a:xfrm>
            <a:off x="440740" y="490194"/>
            <a:ext cx="9727641" cy="641023"/>
          </a:xfrm>
        </p:spPr>
        <p:txBody>
          <a:bodyPr/>
          <a:lstStyle/>
          <a:p>
            <a:r>
              <a:rPr lang="en-GB">
                <a:latin typeface="Rubik"/>
                <a:cs typeface="Rubik"/>
              </a:rPr>
              <a:t>Yearly progress report </a:t>
            </a:r>
            <a:endParaRPr lang="en-GB"/>
          </a:p>
        </p:txBody>
      </p:sp>
      <p:pic>
        <p:nvPicPr>
          <p:cNvPr id="10" name="Picture 9">
            <a:extLst>
              <a:ext uri="{FF2B5EF4-FFF2-40B4-BE49-F238E27FC236}">
                <a16:creationId xmlns:a16="http://schemas.microsoft.com/office/drawing/2014/main" id="{ABCD6ABE-C643-4625-8264-CB29E22A0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1887" y="1693004"/>
            <a:ext cx="6332701" cy="3834475"/>
          </a:xfrm>
          <a:prstGeom prst="rect">
            <a:avLst/>
          </a:prstGeom>
        </p:spPr>
      </p:pic>
      <p:sp>
        <p:nvSpPr>
          <p:cNvPr id="11" name="Title 1">
            <a:extLst>
              <a:ext uri="{FF2B5EF4-FFF2-40B4-BE49-F238E27FC236}">
                <a16:creationId xmlns:a16="http://schemas.microsoft.com/office/drawing/2014/main" id="{A8045D83-6428-46F7-865E-0069443A03DB}"/>
              </a:ext>
            </a:extLst>
          </p:cNvPr>
          <p:cNvSpPr txBox="1">
            <a:spLocks/>
          </p:cNvSpPr>
          <p:nvPr/>
        </p:nvSpPr>
        <p:spPr>
          <a:xfrm>
            <a:off x="440739" y="1511763"/>
            <a:ext cx="4095403" cy="343311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Rubik" panose="020B0604020202020204" charset="-79"/>
                <a:ea typeface="Rubik" panose="020B0604020202020204" charset="-79"/>
                <a:cs typeface="Rubik" panose="020B0604020202020204" charset="-79"/>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defRPr/>
            </a:pPr>
            <a:r>
              <a:rPr lang="en-GB" sz="2133" kern="0">
                <a:solidFill>
                  <a:srgbClr val="FFFFFF"/>
                </a:solidFill>
              </a:rPr>
              <a:t>SME Climate Hub will provide you with key tools for tracking progress </a:t>
            </a:r>
          </a:p>
          <a:p>
            <a:pPr defTabSz="1219170">
              <a:buClr>
                <a:srgbClr val="000000"/>
              </a:buClr>
              <a:defRPr/>
            </a:pPr>
            <a:endParaRPr lang="en-GB" sz="2133" kern="0">
              <a:solidFill>
                <a:srgbClr val="FFFFFF"/>
              </a:solidFill>
            </a:endParaRPr>
          </a:p>
          <a:p>
            <a:pPr defTabSz="1219170">
              <a:buClr>
                <a:srgbClr val="000000"/>
              </a:buClr>
              <a:defRPr/>
            </a:pPr>
            <a:r>
              <a:rPr lang="en-GB" sz="2133" kern="0">
                <a:solidFill>
                  <a:srgbClr val="FFFFFF"/>
                </a:solidFill>
              </a:rPr>
              <a:t>They are working to streamline and simplify the reporting process for small businesses.</a:t>
            </a:r>
          </a:p>
          <a:p>
            <a:pPr defTabSz="1219170">
              <a:buClr>
                <a:srgbClr val="000000"/>
              </a:buClr>
              <a:defRPr/>
            </a:pPr>
            <a:endParaRPr lang="en-GB" sz="2133" kern="0">
              <a:solidFill>
                <a:srgbClr val="FFFFFF"/>
              </a:solidFill>
            </a:endParaRPr>
          </a:p>
          <a:p>
            <a:pPr defTabSz="1219170">
              <a:buClr>
                <a:srgbClr val="000000"/>
              </a:buClr>
              <a:defRPr/>
            </a:pPr>
            <a:r>
              <a:rPr lang="en-GB" sz="2133" kern="0">
                <a:solidFill>
                  <a:srgbClr val="FFFFFF"/>
                </a:solidFill>
              </a:rPr>
              <a:t>A new standard format for reporting is expected to be provided in late 2021.</a:t>
            </a:r>
          </a:p>
          <a:p>
            <a:pPr marL="457189" indent="-457189" defTabSz="1219170">
              <a:buClr>
                <a:srgbClr val="000000"/>
              </a:buClr>
              <a:buFont typeface="Arial" panose="020B0604020202020204" pitchFamily="34" charset="0"/>
              <a:buChar char="•"/>
              <a:defRPr/>
            </a:pPr>
            <a:endParaRPr lang="en-GB" sz="2133" kern="0">
              <a:solidFill>
                <a:srgbClr val="FFFFFF"/>
              </a:solidFill>
            </a:endParaRPr>
          </a:p>
        </p:txBody>
      </p:sp>
      <p:sp>
        <p:nvSpPr>
          <p:cNvPr id="12" name="Oval 11">
            <a:extLst>
              <a:ext uri="{FF2B5EF4-FFF2-40B4-BE49-F238E27FC236}">
                <a16:creationId xmlns:a16="http://schemas.microsoft.com/office/drawing/2014/main" id="{D181BED1-FAA4-41C1-BBF5-CB3764690363}"/>
              </a:ext>
            </a:extLst>
          </p:cNvPr>
          <p:cNvSpPr/>
          <p:nvPr/>
        </p:nvSpPr>
        <p:spPr>
          <a:xfrm>
            <a:off x="5570894" y="4066853"/>
            <a:ext cx="2861668" cy="33185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FFFFFF"/>
              </a:solidFill>
              <a:latin typeface="Arial"/>
              <a:sym typeface="Arial"/>
            </a:endParaRPr>
          </a:p>
        </p:txBody>
      </p:sp>
    </p:spTree>
    <p:extLst>
      <p:ext uri="{BB962C8B-B14F-4D97-AF65-F5344CB8AC3E}">
        <p14:creationId xmlns:p14="http://schemas.microsoft.com/office/powerpoint/2010/main" val="102303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re 4"/>
          <p:cNvSpPr txBox="1">
            <a:spLocks noGrp="1"/>
          </p:cNvSpPr>
          <p:nvPr>
            <p:ph type="title"/>
          </p:nvPr>
        </p:nvSpPr>
        <p:spPr>
          <a:prstGeom prst="rect">
            <a:avLst/>
          </a:prstGeom>
        </p:spPr>
        <p:txBody>
          <a:bodyPr/>
          <a:lstStyle/>
          <a:p>
            <a:r>
              <a:rPr lang="en-US">
                <a:latin typeface="Montserrat Medium" panose="020B0604020202020204"/>
              </a:rPr>
              <a:t>Developing a new SME area</a:t>
            </a:r>
            <a:endParaRPr>
              <a:latin typeface="Montserrat Medium" panose="020B0604020202020204"/>
            </a:endParaRPr>
          </a:p>
        </p:txBody>
      </p:sp>
      <p:sp>
        <p:nvSpPr>
          <p:cNvPr id="7" name="Text Placeholder 6">
            <a:extLst>
              <a:ext uri="{FF2B5EF4-FFF2-40B4-BE49-F238E27FC236}">
                <a16:creationId xmlns:a16="http://schemas.microsoft.com/office/drawing/2014/main" id="{E7148DF9-908F-41F9-8595-3C22C83E26E5}"/>
              </a:ext>
            </a:extLst>
          </p:cNvPr>
          <p:cNvSpPr>
            <a:spLocks noGrp="1"/>
          </p:cNvSpPr>
          <p:nvPr>
            <p:ph type="body" sz="quarter" idx="10"/>
          </p:nvPr>
        </p:nvSpPr>
        <p:spPr>
          <a:xfrm>
            <a:off x="688075" y="1391653"/>
            <a:ext cx="9668500" cy="548593"/>
          </a:xfrm>
        </p:spPr>
        <p:txBody>
          <a:bodyPr/>
          <a:lstStyle/>
          <a:p>
            <a:r>
              <a:rPr lang="en-GB" sz="1800"/>
              <a:t>New internal view of the SME Climate Hub… </a:t>
            </a:r>
          </a:p>
        </p:txBody>
      </p:sp>
      <p:grpSp>
        <p:nvGrpSpPr>
          <p:cNvPr id="11" name="Group 10">
            <a:extLst>
              <a:ext uri="{FF2B5EF4-FFF2-40B4-BE49-F238E27FC236}">
                <a16:creationId xmlns:a16="http://schemas.microsoft.com/office/drawing/2014/main" id="{6FC4D0DF-6E02-4FC8-A2CA-C871437AC4A4}"/>
              </a:ext>
            </a:extLst>
          </p:cNvPr>
          <p:cNvGrpSpPr/>
          <p:nvPr/>
        </p:nvGrpSpPr>
        <p:grpSpPr>
          <a:xfrm>
            <a:off x="2221397" y="2021539"/>
            <a:ext cx="7749209" cy="4556783"/>
            <a:chOff x="2226364" y="1865096"/>
            <a:chExt cx="7904922" cy="4648347"/>
          </a:xfrm>
        </p:grpSpPr>
        <p:sp>
          <p:nvSpPr>
            <p:cNvPr id="2" name="Rectangle 1">
              <a:extLst>
                <a:ext uri="{FF2B5EF4-FFF2-40B4-BE49-F238E27FC236}">
                  <a16:creationId xmlns:a16="http://schemas.microsoft.com/office/drawing/2014/main" id="{124E677D-67EB-4091-AD5A-27FBD376A3F1}"/>
                </a:ext>
              </a:extLst>
            </p:cNvPr>
            <p:cNvSpPr/>
            <p:nvPr/>
          </p:nvSpPr>
          <p:spPr>
            <a:xfrm>
              <a:off x="2226365" y="1865097"/>
              <a:ext cx="7904921" cy="4648346"/>
            </a:xfrm>
            <a:prstGeom prst="rect">
              <a:avLst/>
            </a:prstGeom>
            <a:solidFill>
              <a:schemeClr val="bg1"/>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F2F2F2"/>
                </a:solidFill>
                <a:latin typeface="Arial" panose="020B0604020202020204"/>
                <a:sym typeface="Arial"/>
              </a:endParaRPr>
            </a:p>
          </p:txBody>
        </p:sp>
        <p:pic>
          <p:nvPicPr>
            <p:cNvPr id="4" name="Picture 3">
              <a:extLst>
                <a:ext uri="{FF2B5EF4-FFF2-40B4-BE49-F238E27FC236}">
                  <a16:creationId xmlns:a16="http://schemas.microsoft.com/office/drawing/2014/main" id="{D2DDEE5E-0979-4EC5-BC96-F4A74F15E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6364" y="1865096"/>
              <a:ext cx="7904921" cy="309405"/>
            </a:xfrm>
            <a:prstGeom prst="rect">
              <a:avLst/>
            </a:prstGeom>
            <a:ln>
              <a:solidFill>
                <a:schemeClr val="bg1">
                  <a:lumMod val="10000"/>
                </a:schemeClr>
              </a:solidFill>
            </a:ln>
          </p:spPr>
        </p:pic>
        <p:sp>
          <p:nvSpPr>
            <p:cNvPr id="5" name="Rectangle 4">
              <a:extLst>
                <a:ext uri="{FF2B5EF4-FFF2-40B4-BE49-F238E27FC236}">
                  <a16:creationId xmlns:a16="http://schemas.microsoft.com/office/drawing/2014/main" id="{8DE06CA9-B130-499E-A02F-B6557285B4F3}"/>
                </a:ext>
              </a:extLst>
            </p:cNvPr>
            <p:cNvSpPr/>
            <p:nvPr/>
          </p:nvSpPr>
          <p:spPr>
            <a:xfrm>
              <a:off x="2544417" y="2410745"/>
              <a:ext cx="3465443" cy="1177761"/>
            </a:xfrm>
            <a:prstGeom prst="rect">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GB" sz="800">
                <a:solidFill>
                  <a:srgbClr val="F2F2F2"/>
                </a:solidFill>
                <a:latin typeface="Montserrat Medium" panose="020B0604020202020204"/>
                <a:sym typeface="Arial"/>
              </a:endParaRPr>
            </a:p>
            <a:p>
              <a:pPr algn="ctr" defTabSz="914377">
                <a:defRPr/>
              </a:pPr>
              <a:r>
                <a:rPr lang="en-GB" b="1">
                  <a:solidFill>
                    <a:srgbClr val="F2F2F2"/>
                  </a:solidFill>
                  <a:latin typeface="Montserrat Medium" panose="020B0604020202020204"/>
                  <a:sym typeface="Arial"/>
                </a:rPr>
                <a:t>BUSINESS PROFILE</a:t>
              </a:r>
            </a:p>
            <a:p>
              <a:pPr algn="ctr" defTabSz="914377">
                <a:defRPr/>
              </a:pPr>
              <a:endParaRPr lang="en-GB" sz="800">
                <a:solidFill>
                  <a:srgbClr val="F2F2F2"/>
                </a:solidFill>
                <a:latin typeface="Montserrat Medium" panose="020B0604020202020204"/>
                <a:sym typeface="Arial"/>
              </a:endParaRPr>
            </a:p>
            <a:p>
              <a:pPr algn="ctr" defTabSz="914377">
                <a:defRPr/>
              </a:pPr>
              <a:r>
                <a:rPr lang="en-GB" sz="1600">
                  <a:solidFill>
                    <a:srgbClr val="F2F2F2"/>
                  </a:solidFill>
                  <a:latin typeface="Montserrat Medium" panose="020B0604020202020204"/>
                  <a:sym typeface="Arial"/>
                </a:rPr>
                <a:t>Key business info, updatable </a:t>
              </a:r>
            </a:p>
          </p:txBody>
        </p:sp>
        <p:sp>
          <p:nvSpPr>
            <p:cNvPr id="8" name="Rectangle 7">
              <a:extLst>
                <a:ext uri="{FF2B5EF4-FFF2-40B4-BE49-F238E27FC236}">
                  <a16:creationId xmlns:a16="http://schemas.microsoft.com/office/drawing/2014/main" id="{BD60D8E2-2169-4540-8B83-948ECA07C14A}"/>
                </a:ext>
              </a:extLst>
            </p:cNvPr>
            <p:cNvSpPr/>
            <p:nvPr/>
          </p:nvSpPr>
          <p:spPr>
            <a:xfrm>
              <a:off x="6351103" y="2410747"/>
              <a:ext cx="3465443" cy="1853284"/>
            </a:xfrm>
            <a:prstGeom prst="rect">
              <a:avLst/>
            </a:prstGeom>
            <a:solidFill>
              <a:schemeClr val="accent6">
                <a:lumMod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GB" sz="800">
                <a:solidFill>
                  <a:srgbClr val="F2F2F2"/>
                </a:solidFill>
                <a:latin typeface="Montserrat Medium" panose="020B0604020202020204"/>
                <a:sym typeface="Arial"/>
              </a:endParaRPr>
            </a:p>
            <a:p>
              <a:pPr algn="ctr" defTabSz="914377">
                <a:defRPr/>
              </a:pPr>
              <a:r>
                <a:rPr lang="en-GB" b="1">
                  <a:solidFill>
                    <a:srgbClr val="F2F2F2"/>
                  </a:solidFill>
                  <a:latin typeface="Montserrat Medium" panose="020B0604020202020204"/>
                  <a:sym typeface="Arial"/>
                </a:rPr>
                <a:t>TAILORED REPORTING</a:t>
              </a:r>
            </a:p>
            <a:p>
              <a:pPr algn="ctr" defTabSz="914377">
                <a:defRPr/>
              </a:pPr>
              <a:endParaRPr lang="en-GB" sz="800" b="1">
                <a:solidFill>
                  <a:srgbClr val="F2F2F2"/>
                </a:solidFill>
                <a:latin typeface="Montserrat Medium" panose="020B0604020202020204"/>
                <a:sym typeface="Arial"/>
              </a:endParaRPr>
            </a:p>
            <a:p>
              <a:pPr algn="ctr" defTabSz="914377">
                <a:defRPr/>
              </a:pPr>
              <a:r>
                <a:rPr lang="en-GB" sz="1600">
                  <a:solidFill>
                    <a:srgbClr val="F2F2F2"/>
                  </a:solidFill>
                  <a:latin typeface="Montserrat Medium" panose="020B0604020202020204"/>
                  <a:sym typeface="Arial"/>
                </a:rPr>
                <a:t>Reporting designed for SMEs.  Built by experts in consultation with key players like SMEs, Banks and Buyers.</a:t>
              </a:r>
            </a:p>
          </p:txBody>
        </p:sp>
        <p:sp>
          <p:nvSpPr>
            <p:cNvPr id="9" name="Rectangle 8">
              <a:extLst>
                <a:ext uri="{FF2B5EF4-FFF2-40B4-BE49-F238E27FC236}">
                  <a16:creationId xmlns:a16="http://schemas.microsoft.com/office/drawing/2014/main" id="{3A95C8B4-21D1-4A32-BECF-117F4C585310}"/>
                </a:ext>
              </a:extLst>
            </p:cNvPr>
            <p:cNvSpPr/>
            <p:nvPr/>
          </p:nvSpPr>
          <p:spPr>
            <a:xfrm>
              <a:off x="6351103" y="4500278"/>
              <a:ext cx="3465443" cy="1746057"/>
            </a:xfrm>
            <a:prstGeom prst="rect">
              <a:avLst/>
            </a:prstGeom>
            <a:solidFill>
              <a:schemeClr val="accent6">
                <a:lumMod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GB" sz="800">
                <a:solidFill>
                  <a:srgbClr val="F2F2F2"/>
                </a:solidFill>
                <a:latin typeface="Montserrat Medium" panose="020B0604020202020204"/>
                <a:sym typeface="Arial"/>
              </a:endParaRPr>
            </a:p>
            <a:p>
              <a:pPr algn="ctr" defTabSz="914377">
                <a:defRPr/>
              </a:pPr>
              <a:r>
                <a:rPr lang="en-GB" b="1">
                  <a:solidFill>
                    <a:srgbClr val="F2F2F2"/>
                  </a:solidFill>
                  <a:latin typeface="Montserrat Medium" panose="020B0604020202020204"/>
                  <a:sym typeface="Arial"/>
                </a:rPr>
                <a:t>CARBON CALCULATOR</a:t>
              </a:r>
            </a:p>
            <a:p>
              <a:pPr algn="ctr" defTabSz="914377">
                <a:defRPr/>
              </a:pPr>
              <a:endParaRPr lang="en-GB" sz="800">
                <a:solidFill>
                  <a:srgbClr val="F2F2F2"/>
                </a:solidFill>
                <a:latin typeface="Montserrat Medium" panose="020B0604020202020204"/>
                <a:sym typeface="Arial"/>
              </a:endParaRPr>
            </a:p>
            <a:p>
              <a:pPr algn="ctr" defTabSz="914377">
                <a:defRPr/>
              </a:pPr>
              <a:r>
                <a:rPr lang="en-GB" sz="1600">
                  <a:solidFill>
                    <a:srgbClr val="F2F2F2"/>
                  </a:solidFill>
                  <a:latin typeface="Montserrat Medium" panose="020B0604020202020204"/>
                  <a:sym typeface="Arial"/>
                </a:rPr>
                <a:t>Access to top level of Normative carbon calculator. </a:t>
              </a:r>
            </a:p>
          </p:txBody>
        </p:sp>
        <p:sp>
          <p:nvSpPr>
            <p:cNvPr id="10" name="Rectangle 9">
              <a:extLst>
                <a:ext uri="{FF2B5EF4-FFF2-40B4-BE49-F238E27FC236}">
                  <a16:creationId xmlns:a16="http://schemas.microsoft.com/office/drawing/2014/main" id="{03DEDFD4-A1E7-4DAC-B7AD-6F11A0F84F51}"/>
                </a:ext>
              </a:extLst>
            </p:cNvPr>
            <p:cNvSpPr/>
            <p:nvPr/>
          </p:nvSpPr>
          <p:spPr>
            <a:xfrm>
              <a:off x="2544417" y="3824751"/>
              <a:ext cx="3465443" cy="2421585"/>
            </a:xfrm>
            <a:prstGeom prst="rect">
              <a:avLst/>
            </a:prstGeom>
            <a:solidFill>
              <a:schemeClr val="tx2">
                <a:lumMod val="75000"/>
                <a:lumOff val="25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GB" sz="800">
                <a:solidFill>
                  <a:srgbClr val="F2F2F2"/>
                </a:solidFill>
                <a:latin typeface="Montserrat Medium" panose="020B0604020202020204"/>
                <a:sym typeface="Arial"/>
              </a:endParaRPr>
            </a:p>
            <a:p>
              <a:pPr algn="ctr" defTabSz="914377">
                <a:defRPr/>
              </a:pPr>
              <a:r>
                <a:rPr lang="en-GB" b="1">
                  <a:solidFill>
                    <a:srgbClr val="F2F2F2"/>
                  </a:solidFill>
                  <a:latin typeface="Montserrat Medium" panose="020B0604020202020204"/>
                  <a:sym typeface="Arial"/>
                </a:rPr>
                <a:t>EDUCATION RESOURCES</a:t>
              </a:r>
            </a:p>
            <a:p>
              <a:pPr algn="ctr" defTabSz="914377">
                <a:defRPr/>
              </a:pPr>
              <a:endParaRPr lang="en-GB" sz="800">
                <a:solidFill>
                  <a:srgbClr val="F2F2F2"/>
                </a:solidFill>
                <a:latin typeface="Montserrat Medium" panose="020B0604020202020204"/>
                <a:sym typeface="Arial"/>
              </a:endParaRPr>
            </a:p>
            <a:p>
              <a:pPr algn="ctr" defTabSz="914377">
                <a:defRPr/>
              </a:pPr>
              <a:r>
                <a:rPr lang="en-GB" sz="1600">
                  <a:solidFill>
                    <a:srgbClr val="F2F2F2"/>
                  </a:solidFill>
                  <a:latin typeface="Montserrat Medium" panose="020B0604020202020204"/>
                  <a:sym typeface="Arial"/>
                </a:rPr>
                <a:t>Tailored practical course on how to get started taking climate action.  Reaches across the business from operations to supply chain to communications.</a:t>
              </a:r>
            </a:p>
            <a:p>
              <a:pPr algn="ctr" defTabSz="914377">
                <a:defRPr/>
              </a:pPr>
              <a:endParaRPr lang="en-GB" sz="700">
                <a:solidFill>
                  <a:srgbClr val="F2F2F2"/>
                </a:solidFill>
                <a:latin typeface="Montserrat Medium" panose="020B0604020202020204"/>
                <a:sym typeface="Arial"/>
              </a:endParaRPr>
            </a:p>
            <a:p>
              <a:pPr algn="ctr" defTabSz="914377">
                <a:defRPr/>
              </a:pPr>
              <a:r>
                <a:rPr lang="en-GB" sz="1600">
                  <a:solidFill>
                    <a:srgbClr val="F2F2F2"/>
                  </a:solidFill>
                  <a:latin typeface="Montserrat Medium" panose="020B0604020202020204"/>
                  <a:sym typeface="Arial"/>
                </a:rPr>
                <a:t>More courses / webinars in 2022</a:t>
              </a:r>
            </a:p>
          </p:txBody>
        </p:sp>
      </p:grpSp>
    </p:spTree>
    <p:extLst>
      <p:ext uri="{BB962C8B-B14F-4D97-AF65-F5344CB8AC3E}">
        <p14:creationId xmlns:p14="http://schemas.microsoft.com/office/powerpoint/2010/main" val="3338905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48A3B0-A479-4427-B67E-254485BF02AE}"/>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38</a:t>
            </a:fld>
            <a:endParaRPr lang="en-GB" kern="0">
              <a:solidFill>
                <a:srgbClr val="595959"/>
              </a:solidFill>
              <a:sym typeface="Arial"/>
            </a:endParaRPr>
          </a:p>
        </p:txBody>
      </p:sp>
      <p:sp>
        <p:nvSpPr>
          <p:cNvPr id="4" name="Title 3">
            <a:extLst>
              <a:ext uri="{FF2B5EF4-FFF2-40B4-BE49-F238E27FC236}">
                <a16:creationId xmlns:a16="http://schemas.microsoft.com/office/drawing/2014/main" id="{72473156-BC4B-4E15-9BFA-F7F0BBEA3E24}"/>
              </a:ext>
            </a:extLst>
          </p:cNvPr>
          <p:cNvSpPr>
            <a:spLocks noGrp="1"/>
          </p:cNvSpPr>
          <p:nvPr>
            <p:ph type="title"/>
          </p:nvPr>
        </p:nvSpPr>
        <p:spPr>
          <a:xfrm>
            <a:off x="471019" y="418353"/>
            <a:ext cx="7187776" cy="765587"/>
          </a:xfrm>
        </p:spPr>
        <p:txBody>
          <a:bodyPr/>
          <a:lstStyle/>
          <a:p>
            <a:r>
              <a:rPr lang="en-GB">
                <a:latin typeface="Rubik"/>
                <a:cs typeface="Rubik"/>
              </a:rPr>
              <a:t>Government support</a:t>
            </a:r>
            <a:endParaRPr lang="en-GB"/>
          </a:p>
        </p:txBody>
      </p:sp>
      <p:sp>
        <p:nvSpPr>
          <p:cNvPr id="6" name="TextBox 5">
            <a:extLst>
              <a:ext uri="{FF2B5EF4-FFF2-40B4-BE49-F238E27FC236}">
                <a16:creationId xmlns:a16="http://schemas.microsoft.com/office/drawing/2014/main" id="{9C2F11FD-558A-49D6-A973-F4039ACFA369}"/>
              </a:ext>
            </a:extLst>
          </p:cNvPr>
          <p:cNvSpPr txBox="1"/>
          <p:nvPr/>
        </p:nvSpPr>
        <p:spPr>
          <a:xfrm>
            <a:off x="947056" y="1433428"/>
            <a:ext cx="10349555" cy="3990772"/>
          </a:xfrm>
          <a:prstGeom prst="rect">
            <a:avLst/>
          </a:prstGeom>
          <a:noFill/>
        </p:spPr>
        <p:txBody>
          <a:bodyPr wrap="square">
            <a:spAutoFit/>
          </a:bodyPr>
          <a:lstStyle/>
          <a:p>
            <a:pPr defTabSz="1219170">
              <a:buClr>
                <a:srgbClr val="000000"/>
              </a:buClr>
              <a:defRPr/>
            </a:pPr>
            <a:r>
              <a:rPr lang="en-GB" sz="2400" kern="0">
                <a:solidFill>
                  <a:srgbClr val="FFFFFF"/>
                </a:solidFill>
                <a:latin typeface="Rubik" panose="020B0604020202020204" charset="-79"/>
                <a:ea typeface="Calibri" panose="020F0502020204030204" pitchFamily="34" charset="0"/>
                <a:cs typeface="Rubik" panose="020B0604020202020204" charset="-79"/>
                <a:sym typeface="Arial"/>
              </a:rPr>
              <a:t>Current support available for SMEs:</a:t>
            </a:r>
            <a:endParaRPr lang="en-GB" sz="2400" u="sng" kern="0">
              <a:solidFill>
                <a:srgbClr val="0563C1"/>
              </a:solidFill>
              <a:latin typeface="Rubik" panose="020B0604020202020204" charset="-79"/>
              <a:ea typeface="Calibri" panose="020F0502020204030204" pitchFamily="34" charset="0"/>
              <a:cs typeface="Rubik" panose="020B0604020202020204" charset="-79"/>
              <a:sym typeface="Arial"/>
              <a:hlinkClick r:id="" action="ppaction://noaction"/>
            </a:endParaRPr>
          </a:p>
          <a:p>
            <a:pPr marL="457189" indent="-457189" defTabSz="1219170">
              <a:buClr>
                <a:srgbClr val="000000"/>
              </a:buClr>
              <a:buFont typeface="Calibri" panose="020F0502020204030204" pitchFamily="34" charset="0"/>
              <a:buChar char="-"/>
              <a:defRPr/>
            </a:pPr>
            <a:r>
              <a:rPr lang="en-GB" sz="2400" u="sng" kern="0">
                <a:solidFill>
                  <a:srgbClr val="0563C1"/>
                </a:solidFill>
                <a:latin typeface="Rubik" panose="020B0604020202020204" charset="-79"/>
                <a:ea typeface="Calibri" panose="020F0502020204030204" pitchFamily="34" charset="0"/>
                <a:cs typeface="Rubik" panose="020B0604020202020204" charset="-79"/>
                <a:sym typeface="Arial"/>
                <a:hlinkClick r:id="" action="ppaction://noaction"/>
              </a:rPr>
              <a:t>Cycle to work</a:t>
            </a:r>
            <a:r>
              <a:rPr lang="en-GB" sz="2400" kern="0">
                <a:solidFill>
                  <a:srgbClr val="000000"/>
                </a:solidFill>
                <a:latin typeface="Rubik" panose="020B0604020202020204" charset="-79"/>
                <a:ea typeface="Calibri" panose="020F0502020204030204" pitchFamily="34" charset="0"/>
                <a:cs typeface="Rubik" panose="020B0604020202020204" charset="-79"/>
                <a:sym typeface="Arial"/>
              </a:rPr>
              <a:t> </a:t>
            </a:r>
            <a:r>
              <a:rPr lang="en-GB" sz="2400" kern="0">
                <a:solidFill>
                  <a:srgbClr val="FFFFFF"/>
                </a:solidFill>
                <a:latin typeface="Rubik" panose="020B0604020202020204" charset="-79"/>
                <a:ea typeface="Calibri" panose="020F0502020204030204" pitchFamily="34" charset="0"/>
                <a:cs typeface="Rubik" panose="020B0604020202020204" charset="-79"/>
                <a:sym typeface="Arial"/>
              </a:rPr>
              <a:t>scheme</a:t>
            </a:r>
          </a:p>
          <a:p>
            <a:pPr marL="457189" indent="-457189" defTabSz="1219170">
              <a:buClr>
                <a:srgbClr val="000000"/>
              </a:buClr>
              <a:buFont typeface="Calibri" panose="020F0502020204030204" pitchFamily="34" charset="0"/>
              <a:buChar char="-"/>
              <a:defRPr/>
            </a:pPr>
            <a:r>
              <a:rPr lang="en-GB" sz="2400" u="sng" kern="0">
                <a:solidFill>
                  <a:srgbClr val="0563C1"/>
                </a:solidFill>
                <a:latin typeface="Rubik" panose="020B0604020202020204" charset="-79"/>
                <a:ea typeface="Calibri" panose="020F0502020204030204" pitchFamily="34" charset="0"/>
                <a:cs typeface="Rubik" panose="020B0604020202020204" charset="-79"/>
                <a:sym typeface="Arial"/>
                <a:hlinkClick r:id="rId3"/>
              </a:rPr>
              <a:t>Workplace charging scheme</a:t>
            </a:r>
            <a:r>
              <a:rPr lang="en-GB" sz="2400" kern="0">
                <a:solidFill>
                  <a:srgbClr val="000000"/>
                </a:solidFill>
                <a:latin typeface="Rubik" panose="020B0604020202020204" charset="-79"/>
                <a:ea typeface="Calibri" panose="020F0502020204030204" pitchFamily="34" charset="0"/>
                <a:cs typeface="Rubik" panose="020B0604020202020204" charset="-79"/>
                <a:sym typeface="Arial"/>
              </a:rPr>
              <a:t> </a:t>
            </a:r>
            <a:r>
              <a:rPr lang="en-GB" sz="2400" kern="0">
                <a:solidFill>
                  <a:srgbClr val="FFFFFF"/>
                </a:solidFill>
                <a:latin typeface="Rubik" panose="020B0604020202020204" charset="-79"/>
                <a:ea typeface="Calibri" panose="020F0502020204030204" pitchFamily="34" charset="0"/>
                <a:cs typeface="Rubik" panose="020B0604020202020204" charset="-79"/>
                <a:sym typeface="Arial"/>
              </a:rPr>
              <a:t>(vouchers covering up to 75% of purchase &amp; installation costs of </a:t>
            </a:r>
            <a:r>
              <a:rPr lang="en-GB" sz="2400" kern="0" err="1">
                <a:solidFill>
                  <a:srgbClr val="FFFFFF"/>
                </a:solidFill>
                <a:latin typeface="Rubik" panose="020B0604020202020204" charset="-79"/>
                <a:ea typeface="Calibri" panose="020F0502020204030204" pitchFamily="34" charset="0"/>
                <a:cs typeface="Rubik" panose="020B0604020202020204" charset="-79"/>
                <a:sym typeface="Arial"/>
              </a:rPr>
              <a:t>chargepoints</a:t>
            </a:r>
            <a:r>
              <a:rPr lang="en-GB" sz="2400" kern="0">
                <a:solidFill>
                  <a:srgbClr val="FFFFFF"/>
                </a:solidFill>
                <a:latin typeface="Rubik" panose="020B0604020202020204" charset="-79"/>
                <a:ea typeface="Calibri" panose="020F0502020204030204" pitchFamily="34" charset="0"/>
                <a:cs typeface="Rubik" panose="020B0604020202020204" charset="-79"/>
                <a:sym typeface="Arial"/>
              </a:rPr>
              <a:t>)</a:t>
            </a:r>
          </a:p>
          <a:p>
            <a:pPr marL="457189" indent="-457189" defTabSz="1219170">
              <a:buClr>
                <a:srgbClr val="000000"/>
              </a:buClr>
              <a:buFont typeface="Calibri" panose="020F0502020204030204" pitchFamily="34" charset="0"/>
              <a:buChar char="-"/>
              <a:defRPr/>
            </a:pPr>
            <a:r>
              <a:rPr lang="en-GB" sz="2400" u="sng" kern="0">
                <a:solidFill>
                  <a:srgbClr val="0563C1"/>
                </a:solidFill>
                <a:latin typeface="Rubik" panose="020B0604020202020204" charset="-79"/>
                <a:ea typeface="Calibri" panose="020F0502020204030204" pitchFamily="34" charset="0"/>
                <a:cs typeface="Rubik" panose="020B0604020202020204" charset="-79"/>
                <a:sym typeface="Arial"/>
                <a:hlinkClick r:id="rId4"/>
              </a:rPr>
              <a:t>Plug-in Charging Grant Scheme</a:t>
            </a:r>
            <a:r>
              <a:rPr lang="en-GB" sz="2400" kern="0">
                <a:solidFill>
                  <a:srgbClr val="000000"/>
                </a:solidFill>
                <a:latin typeface="Rubik" panose="020B0604020202020204" charset="-79"/>
                <a:ea typeface="Calibri" panose="020F0502020204030204" pitchFamily="34" charset="0"/>
                <a:cs typeface="Rubik" panose="020B0604020202020204" charset="-79"/>
                <a:sym typeface="Arial"/>
              </a:rPr>
              <a:t> </a:t>
            </a:r>
            <a:r>
              <a:rPr lang="en-GB" sz="2400" kern="0">
                <a:solidFill>
                  <a:srgbClr val="FFFFFF"/>
                </a:solidFill>
                <a:latin typeface="Rubik" panose="020B0604020202020204" charset="-79"/>
                <a:ea typeface="Calibri" panose="020F0502020204030204" pitchFamily="34" charset="0"/>
                <a:cs typeface="Rubik" panose="020B0604020202020204" charset="-79"/>
                <a:sym typeface="Arial"/>
              </a:rPr>
              <a:t>(grants towards the cost of low-emission vehicles)</a:t>
            </a:r>
          </a:p>
          <a:p>
            <a:pPr defTabSz="1219170">
              <a:buClr>
                <a:srgbClr val="000000"/>
              </a:buClr>
              <a:defRPr/>
            </a:pPr>
            <a:endParaRPr lang="en-GB" sz="2400" kern="0">
              <a:solidFill>
                <a:srgbClr val="FFFFFF"/>
              </a:solidFill>
              <a:latin typeface="Rubik" panose="020B0604020202020204" charset="-79"/>
              <a:ea typeface="Calibri" panose="020F0502020204030204" pitchFamily="34" charset="0"/>
              <a:cs typeface="Rubik" panose="020B0604020202020204" charset="-79"/>
              <a:sym typeface="Arial"/>
            </a:endParaRPr>
          </a:p>
          <a:p>
            <a:pPr marL="457189" indent="-457189" defTabSz="1219170">
              <a:buClr>
                <a:srgbClr val="000000"/>
              </a:buClr>
              <a:buFont typeface="Calibri" panose="020F0502020204030204" pitchFamily="34" charset="0"/>
              <a:buChar char="-"/>
              <a:defRPr/>
            </a:pPr>
            <a:endParaRPr lang="en-GB" sz="2133" kern="0">
              <a:solidFill>
                <a:srgbClr val="FFFFFF"/>
              </a:solidFill>
              <a:latin typeface="Rubik" panose="020B0604020202020204" charset="-79"/>
              <a:ea typeface="Calibri" panose="020F0502020204030204" pitchFamily="34" charset="0"/>
              <a:cs typeface="Rubik" panose="020B0604020202020204" charset="-79"/>
              <a:sym typeface="Arial"/>
            </a:endParaRPr>
          </a:p>
          <a:p>
            <a:pPr defTabSz="1219170">
              <a:buClr>
                <a:srgbClr val="000000"/>
              </a:buClr>
              <a:defRPr/>
            </a:pPr>
            <a:r>
              <a:rPr lang="en-GB" sz="3200" kern="0">
                <a:solidFill>
                  <a:srgbClr val="FFFFFF"/>
                </a:solidFill>
                <a:latin typeface="Rubik" panose="020B0604020202020204" charset="-79"/>
                <a:ea typeface="Calibri" panose="020F0502020204030204" pitchFamily="34" charset="0"/>
                <a:cs typeface="Rubik" panose="020B0604020202020204" charset="-79"/>
                <a:sym typeface="Arial"/>
              </a:rPr>
              <a:t>Help shape future policy around small business net zero support</a:t>
            </a:r>
          </a:p>
        </p:txBody>
      </p:sp>
    </p:spTree>
    <p:extLst>
      <p:ext uri="{BB962C8B-B14F-4D97-AF65-F5344CB8AC3E}">
        <p14:creationId xmlns:p14="http://schemas.microsoft.com/office/powerpoint/2010/main" val="3837601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056E2A-FC72-475F-AAAD-4ECEB3FF5901}"/>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39</a:t>
            </a:fld>
            <a:endParaRPr lang="en-GB" kern="0">
              <a:solidFill>
                <a:srgbClr val="595959"/>
              </a:solidFill>
              <a:sym typeface="Arial"/>
            </a:endParaRPr>
          </a:p>
        </p:txBody>
      </p:sp>
      <p:sp>
        <p:nvSpPr>
          <p:cNvPr id="2" name="Google Shape;80;p14">
            <a:extLst>
              <a:ext uri="{FF2B5EF4-FFF2-40B4-BE49-F238E27FC236}">
                <a16:creationId xmlns:a16="http://schemas.microsoft.com/office/drawing/2014/main" id="{D9650509-623C-4883-983D-3C1DFFEE5573}"/>
              </a:ext>
            </a:extLst>
          </p:cNvPr>
          <p:cNvSpPr txBox="1">
            <a:spLocks/>
          </p:cNvSpPr>
          <p:nvPr/>
        </p:nvSpPr>
        <p:spPr>
          <a:xfrm>
            <a:off x="11167657" y="6112115"/>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Rubik" panose="020B0604020202020204" charset="-79"/>
                <a:ea typeface="Arial"/>
                <a:cs typeface="Rubik" panose="020B0604020202020204" charset="-79"/>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defTabSz="1219170">
              <a:defRPr/>
            </a:pPr>
            <a:fld id="{00000000-1234-1234-1234-123412341234}" type="slidenum">
              <a:rPr lang="en-GB" sz="1600" kern="0">
                <a:solidFill>
                  <a:srgbClr val="777777"/>
                </a:solidFill>
              </a:rPr>
              <a:pPr defTabSz="1219170">
                <a:defRPr/>
              </a:pPr>
              <a:t>39</a:t>
            </a:fld>
            <a:endParaRPr lang="en-GB" sz="1600" kern="0">
              <a:solidFill>
                <a:srgbClr val="777777"/>
              </a:solidFill>
            </a:endParaRPr>
          </a:p>
        </p:txBody>
      </p:sp>
      <p:pic>
        <p:nvPicPr>
          <p:cNvPr id="7" name="Picture 7" descr="Graphical user interface, text, application, email&#10;&#10;Description automatically generated">
            <a:extLst>
              <a:ext uri="{FF2B5EF4-FFF2-40B4-BE49-F238E27FC236}">
                <a16:creationId xmlns:a16="http://schemas.microsoft.com/office/drawing/2014/main" id="{47AEE960-A36D-489F-B63C-A24C4724F7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11240" y="182153"/>
            <a:ext cx="7324057" cy="3087604"/>
          </a:xfrm>
          <a:prstGeom prst="rect">
            <a:avLst/>
          </a:prstGeom>
        </p:spPr>
      </p:pic>
      <p:pic>
        <p:nvPicPr>
          <p:cNvPr id="9" name="Picture 9" descr="Graphical user interface, text, email&#10;&#10;Description automatically generated">
            <a:extLst>
              <a:ext uri="{FF2B5EF4-FFF2-40B4-BE49-F238E27FC236}">
                <a16:creationId xmlns:a16="http://schemas.microsoft.com/office/drawing/2014/main" id="{90422108-3562-43A1-B0B6-60418AFF5A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1237" y="3258907"/>
            <a:ext cx="7323843" cy="2369656"/>
          </a:xfrm>
          <a:prstGeom prst="rect">
            <a:avLst/>
          </a:prstGeom>
        </p:spPr>
      </p:pic>
    </p:spTree>
    <p:extLst>
      <p:ext uri="{BB962C8B-B14F-4D97-AF65-F5344CB8AC3E}">
        <p14:creationId xmlns:p14="http://schemas.microsoft.com/office/powerpoint/2010/main" val="209981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US" dirty="0"/>
              <a:t>Mary-Louise Harrison</a:t>
            </a:r>
            <a:br>
              <a:rPr lang="en-US" dirty="0"/>
            </a:br>
            <a:r>
              <a:rPr lang="en-US" dirty="0"/>
              <a:t>Senior Projects Manager, </a:t>
            </a:r>
            <a:br>
              <a:rPr lang="en-US" dirty="0"/>
            </a:br>
            <a:r>
              <a:rPr lang="en-US" dirty="0"/>
              <a:t>LLEP</a:t>
            </a:r>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endParaRPr lang="en-US" dirty="0">
              <a:solidFill>
                <a:schemeClr val="bg1"/>
              </a:solidFill>
            </a:endParaRP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176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174C5-9E33-4ADD-863A-B087B1E28F85}"/>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40</a:t>
            </a:fld>
            <a:endParaRPr lang="en-GB" kern="0">
              <a:solidFill>
                <a:srgbClr val="595959"/>
              </a:solidFill>
              <a:sym typeface="Arial"/>
            </a:endParaRPr>
          </a:p>
        </p:txBody>
      </p:sp>
      <p:pic>
        <p:nvPicPr>
          <p:cNvPr id="7" name="Picture 6">
            <a:extLst>
              <a:ext uri="{FF2B5EF4-FFF2-40B4-BE49-F238E27FC236}">
                <a16:creationId xmlns:a16="http://schemas.microsoft.com/office/drawing/2014/main" id="{5D951A75-6069-4B6F-9BB8-664923336F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0785" y="263978"/>
            <a:ext cx="10053601" cy="6330044"/>
          </a:xfrm>
          <a:prstGeom prst="rect">
            <a:avLst/>
          </a:prstGeom>
        </p:spPr>
      </p:pic>
    </p:spTree>
    <p:extLst>
      <p:ext uri="{BB962C8B-B14F-4D97-AF65-F5344CB8AC3E}">
        <p14:creationId xmlns:p14="http://schemas.microsoft.com/office/powerpoint/2010/main" val="4194124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4A3B1E33-98EF-4CC9-88DF-66185A863E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832" y="818777"/>
            <a:ext cx="11906336" cy="4970929"/>
          </a:xfrm>
          <a:prstGeom prst="rect">
            <a:avLst/>
          </a:prstGeom>
        </p:spPr>
      </p:pic>
      <p:sp>
        <p:nvSpPr>
          <p:cNvPr id="3" name="Slide Number Placeholder 3">
            <a:extLst>
              <a:ext uri="{FF2B5EF4-FFF2-40B4-BE49-F238E27FC236}">
                <a16:creationId xmlns:a16="http://schemas.microsoft.com/office/drawing/2014/main" id="{48114377-B7EB-47FA-84C1-4273789C3FCA}"/>
              </a:ext>
            </a:extLst>
          </p:cNvPr>
          <p:cNvSpPr>
            <a:spLocks noGrp="1"/>
          </p:cNvSpPr>
          <p:nvPr>
            <p:ph type="sldNum" idx="12"/>
          </p:nvPr>
        </p:nvSpPr>
        <p:spPr>
          <a:xfrm>
            <a:off x="11296611" y="6217623"/>
            <a:ext cx="731600" cy="524800"/>
          </a:xfrm>
        </p:spPr>
        <p:txBody>
          <a:bodyPr/>
          <a:lstStyle/>
          <a:p>
            <a:pPr defTabSz="1219170">
              <a:buClr>
                <a:srgbClr val="000000"/>
              </a:buClr>
            </a:pPr>
            <a:fld id="{00000000-1234-1234-1234-123412341234}" type="slidenum">
              <a:rPr lang="en-GB" sz="1600" b="1" kern="0">
                <a:solidFill>
                  <a:srgbClr val="FFFFFF"/>
                </a:solidFill>
                <a:sym typeface="Arial"/>
              </a:rPr>
              <a:pPr defTabSz="1219170">
                <a:buClr>
                  <a:srgbClr val="000000"/>
                </a:buClr>
              </a:pPr>
              <a:t>41</a:t>
            </a:fld>
            <a:endParaRPr lang="en-GB" sz="1600" b="1" kern="0">
              <a:solidFill>
                <a:srgbClr val="FFFFFF"/>
              </a:solidFill>
              <a:sym typeface="Arial"/>
            </a:endParaRPr>
          </a:p>
        </p:txBody>
      </p:sp>
    </p:spTree>
    <p:extLst>
      <p:ext uri="{BB962C8B-B14F-4D97-AF65-F5344CB8AC3E}">
        <p14:creationId xmlns:p14="http://schemas.microsoft.com/office/powerpoint/2010/main" val="41734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48A3B0-A479-4427-B67E-254485BF02AE}"/>
              </a:ext>
            </a:extLst>
          </p:cNvPr>
          <p:cNvSpPr>
            <a:spLocks noGrp="1"/>
          </p:cNvSpPr>
          <p:nvPr>
            <p:ph type="sldNum" idx="12"/>
          </p:nvPr>
        </p:nvSpPr>
        <p:spPr/>
        <p:txBody>
          <a:bodyPr/>
          <a:lstStyle/>
          <a:p>
            <a:pPr defTabSz="1219170">
              <a:buClr>
                <a:srgbClr val="000000"/>
              </a:buClr>
              <a:defRPr/>
            </a:pPr>
            <a:fld id="{00000000-1234-1234-1234-123412341234}" type="slidenum">
              <a:rPr lang="en-GB" kern="0">
                <a:solidFill>
                  <a:srgbClr val="595959"/>
                </a:solidFill>
                <a:sym typeface="Arial"/>
              </a:rPr>
              <a:pPr defTabSz="1219170">
                <a:buClr>
                  <a:srgbClr val="000000"/>
                </a:buClr>
                <a:defRPr/>
              </a:pPr>
              <a:t>42</a:t>
            </a:fld>
            <a:endParaRPr lang="en-GB" kern="0">
              <a:solidFill>
                <a:srgbClr val="595959"/>
              </a:solidFill>
              <a:sym typeface="Arial"/>
            </a:endParaRPr>
          </a:p>
        </p:txBody>
      </p:sp>
      <p:pic>
        <p:nvPicPr>
          <p:cNvPr id="5" name="Picture 4">
            <a:extLst>
              <a:ext uri="{FF2B5EF4-FFF2-40B4-BE49-F238E27FC236}">
                <a16:creationId xmlns:a16="http://schemas.microsoft.com/office/drawing/2014/main" id="{DA7DFF1F-811F-4332-9314-172F3BDEFD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11" t="15158" r="2211" b="13918"/>
          <a:stretch/>
        </p:blipFill>
        <p:spPr>
          <a:xfrm>
            <a:off x="0" y="219662"/>
            <a:ext cx="11652984" cy="4863967"/>
          </a:xfrm>
          <a:prstGeom prst="rect">
            <a:avLst/>
          </a:prstGeom>
        </p:spPr>
      </p:pic>
      <p:pic>
        <p:nvPicPr>
          <p:cNvPr id="4" name="Picture 3">
            <a:extLst>
              <a:ext uri="{FF2B5EF4-FFF2-40B4-BE49-F238E27FC236}">
                <a16:creationId xmlns:a16="http://schemas.microsoft.com/office/drawing/2014/main" id="{88F057B3-39DD-45B6-B263-BDD7FBCA3B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0572" y="3300141"/>
            <a:ext cx="7512816" cy="3220400"/>
          </a:xfrm>
          <a:prstGeom prst="rect">
            <a:avLst/>
          </a:prstGeom>
          <a:effectLst>
            <a:innerShdw blurRad="114300">
              <a:prstClr val="black"/>
            </a:innerShdw>
          </a:effectLst>
        </p:spPr>
      </p:pic>
    </p:spTree>
    <p:extLst>
      <p:ext uri="{BB962C8B-B14F-4D97-AF65-F5344CB8AC3E}">
        <p14:creationId xmlns:p14="http://schemas.microsoft.com/office/powerpoint/2010/main" val="2905928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55A40"/>
        </a:solidFill>
        <a:effectLst/>
      </p:bgPr>
    </p:bg>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415600" y="486567"/>
            <a:ext cx="9693600" cy="1007600"/>
          </a:xfrm>
          <a:prstGeom prst="rect">
            <a:avLst/>
          </a:prstGeom>
        </p:spPr>
        <p:txBody>
          <a:bodyPr spcFirstLastPara="1" wrap="square" lIns="121900" tIns="121900" rIns="121900" bIns="121900" anchor="b" anchorCtr="0">
            <a:noAutofit/>
          </a:bodyPr>
          <a:lstStyle/>
          <a:p>
            <a:r>
              <a:rPr lang="en-GB" sz="3867">
                <a:latin typeface="Rubik"/>
                <a:ea typeface="Rubik"/>
                <a:cs typeface="Rubik"/>
                <a:sym typeface="Rubik"/>
              </a:rPr>
              <a:t>How you can help:</a:t>
            </a:r>
            <a:endParaRPr sz="3867">
              <a:latin typeface="Rubik"/>
              <a:ea typeface="Rubik"/>
              <a:cs typeface="Rubik"/>
              <a:sym typeface="Rubik"/>
            </a:endParaRPr>
          </a:p>
        </p:txBody>
      </p:sp>
      <p:graphicFrame>
        <p:nvGraphicFramePr>
          <p:cNvPr id="2" name="Diagram 1">
            <a:extLst>
              <a:ext uri="{FF2B5EF4-FFF2-40B4-BE49-F238E27FC236}">
                <a16:creationId xmlns:a16="http://schemas.microsoft.com/office/drawing/2014/main" id="{8D8907D0-F277-4DFB-979C-BF836C84268B}"/>
              </a:ext>
            </a:extLst>
          </p:cNvPr>
          <p:cNvGraphicFramePr/>
          <p:nvPr/>
        </p:nvGraphicFramePr>
        <p:xfrm>
          <a:off x="572917" y="1494166"/>
          <a:ext cx="10511644" cy="4060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 name="Google Shape;80;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GB" kern="0">
                <a:solidFill>
                  <a:srgbClr val="FFFFFF"/>
                </a:solidFill>
                <a:sym typeface="Arial"/>
              </a:rPr>
              <a:pPr defTabSz="1219170">
                <a:buClr>
                  <a:srgbClr val="000000"/>
                </a:buClr>
                <a:defRPr/>
              </a:pPr>
              <a:t>43</a:t>
            </a:fld>
            <a:endParaRPr kern="0">
              <a:solidFill>
                <a:srgbClr val="FFFFFF"/>
              </a:solidFill>
              <a:sym typeface="Arial"/>
            </a:endParaRPr>
          </a:p>
        </p:txBody>
      </p:sp>
      <p:pic>
        <p:nvPicPr>
          <p:cNvPr id="9" name="Picture 2">
            <a:hlinkClick r:id="rId8"/>
            <a:extLst>
              <a:ext uri="{FF2B5EF4-FFF2-40B4-BE49-F238E27FC236}">
                <a16:creationId xmlns:a16="http://schemas.microsoft.com/office/drawing/2014/main" id="{95FEBB2E-A6AF-44A3-8DDA-A9F30E6EC9B7}"/>
              </a:ext>
            </a:extLst>
          </p:cNvPr>
          <p:cNvPicPr>
            <a:picLocks noChangeAspect="1" noChangeArrowheads="1"/>
          </p:cNvPicPr>
          <p:nvPr/>
        </p:nvPicPr>
        <p:blipFill>
          <a:blip r:embed="rId9" cstate="screen">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19544" y="5082000"/>
            <a:ext cx="6136632" cy="17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411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US" dirty="0"/>
              <a:t>Fiona Mahon</a:t>
            </a:r>
            <a:br>
              <a:rPr lang="en-US" dirty="0"/>
            </a:br>
            <a:r>
              <a:rPr lang="en-US" dirty="0"/>
              <a:t>Climate Change Manager,</a:t>
            </a:r>
            <a:br>
              <a:rPr lang="en-US" dirty="0"/>
            </a:br>
            <a:r>
              <a:rPr lang="en-US" dirty="0"/>
              <a:t> Leicester City Council</a:t>
            </a:r>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endParaRPr lang="en-US" dirty="0">
              <a:solidFill>
                <a:schemeClr val="bg1"/>
              </a:solidFill>
            </a:endParaRP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 Leicestershire Business Voice  |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www.lbv.co.uk</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LBVtweets</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3452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0DDC230F-DA7A-42F8-A257-4DCDE929E61C}"/>
              </a:ext>
            </a:extLst>
          </p:cNvPr>
          <p:cNvSpPr>
            <a:spLocks noMove="1" noResize="1"/>
          </p:cNvSpPr>
          <p:nvPr/>
        </p:nvSpPr>
        <p:spPr>
          <a:xfrm flipH="1">
            <a:off x="0" y="0"/>
            <a:ext cx="6421721" cy="6858000"/>
          </a:xfrm>
          <a:prstGeom prst="rect">
            <a:avLst/>
          </a:prstGeom>
          <a:gradFill>
            <a:gsLst>
              <a:gs pos="0">
                <a:srgbClr val="4472C4">
                  <a:alpha val="82000"/>
                </a:srgbClr>
              </a:gs>
              <a:gs pos="100000">
                <a:srgbClr val="4472C4">
                  <a:alpha val="60000"/>
                </a:srgbClr>
              </a:gs>
            </a:gsLst>
            <a:lin ang="4200000"/>
          </a:gradFill>
          <a:ln cap="flat">
            <a:noFill/>
            <a:prstDash val="solid"/>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10">
            <a:extLst>
              <a:ext uri="{FF2B5EF4-FFF2-40B4-BE49-F238E27FC236}">
                <a16:creationId xmlns:a16="http://schemas.microsoft.com/office/drawing/2014/main" id="{4D307892-9DEA-4B3F-B501-690E8C97F7B7}"/>
              </a:ext>
            </a:extLst>
          </p:cNvPr>
          <p:cNvPicPr>
            <a:picLocks noMove="1" noResize="1"/>
          </p:cNvPicPr>
          <p:nvPr/>
        </p:nvPicPr>
        <p:blipFill>
          <a:blip r:embed="rId3"/>
          <a:stretch>
            <a:fillRect/>
          </a:stretch>
        </p:blipFill>
        <p:spPr>
          <a:xfrm>
            <a:off x="0" y="0"/>
            <a:ext cx="12191996" cy="6858000"/>
          </a:xfrm>
          <a:prstGeom prst="rect">
            <a:avLst/>
          </a:prstGeom>
          <a:noFill/>
          <a:ln cap="flat">
            <a:noFill/>
          </a:ln>
        </p:spPr>
      </p:pic>
      <p:sp>
        <p:nvSpPr>
          <p:cNvPr id="4" name="Freeform 50">
            <a:extLst>
              <a:ext uri="{FF2B5EF4-FFF2-40B4-BE49-F238E27FC236}">
                <a16:creationId xmlns:a16="http://schemas.microsoft.com/office/drawing/2014/main" id="{1370A2A7-C8FD-42F4-82A4-2AB419B5B996}"/>
              </a:ext>
            </a:extLst>
          </p:cNvPr>
          <p:cNvSpPr>
            <a:spLocks noMove="1" noResize="1"/>
          </p:cNvSpPr>
          <p:nvPr/>
        </p:nvSpPr>
        <p:spPr>
          <a:xfrm flipH="1">
            <a:off x="0" y="581156"/>
            <a:ext cx="5464875" cy="6276843"/>
          </a:xfrm>
          <a:custGeom>
            <a:avLst/>
            <a:gdLst>
              <a:gd name="f0" fmla="val 10800000"/>
              <a:gd name="f1" fmla="val 5400000"/>
              <a:gd name="f2" fmla="val 180"/>
              <a:gd name="f3" fmla="val w"/>
              <a:gd name="f4" fmla="val h"/>
              <a:gd name="f5" fmla="val 0"/>
              <a:gd name="f6" fmla="val 5464879"/>
              <a:gd name="f7" fmla="val 6276841"/>
              <a:gd name="f8" fmla="val 3299930"/>
              <a:gd name="f9" fmla="val 4097274"/>
              <a:gd name="f10" fmla="val 4828569"/>
              <a:gd name="f11" fmla="val 282789"/>
              <a:gd name="f12" fmla="val 5398992"/>
              <a:gd name="f13" fmla="val 753544"/>
              <a:gd name="f14" fmla="val 813426"/>
              <a:gd name="f15" fmla="val 5786434"/>
              <a:gd name="f16" fmla="val 5846317"/>
              <a:gd name="f17" fmla="val 5236014"/>
              <a:gd name="f18" fmla="val 5980818"/>
              <a:gd name="f19" fmla="val 5059904"/>
              <a:gd name="f20" fmla="val 6099975"/>
              <a:gd name="f21" fmla="val 4872873"/>
              <a:gd name="f22" fmla="val 6201577"/>
              <a:gd name="f23" fmla="val 4716632"/>
              <a:gd name="f24" fmla="val 1883227"/>
              <a:gd name="f25" fmla="val 1726987"/>
              <a:gd name="f26" fmla="val 698316"/>
              <a:gd name="f27" fmla="val 5642769"/>
              <a:gd name="f28" fmla="val 4552900"/>
              <a:gd name="f29" fmla="val 1477429"/>
              <a:gd name="f30" fmla="+- 0 0 -90"/>
              <a:gd name="f31" fmla="*/ f3 1 5464879"/>
              <a:gd name="f32" fmla="*/ f4 1 6276841"/>
              <a:gd name="f33" fmla="+- f7 0 f5"/>
              <a:gd name="f34" fmla="+- f6 0 f5"/>
              <a:gd name="f35" fmla="*/ f30 f0 1"/>
              <a:gd name="f36" fmla="*/ f34 1 5464879"/>
              <a:gd name="f37" fmla="*/ f33 1 6276841"/>
              <a:gd name="f38" fmla="*/ 3299930 f34 1"/>
              <a:gd name="f39" fmla="*/ 0 f33 1"/>
              <a:gd name="f40" fmla="*/ 5398992 f34 1"/>
              <a:gd name="f41" fmla="*/ 753544 f33 1"/>
              <a:gd name="f42" fmla="*/ 5464879 f34 1"/>
              <a:gd name="f43" fmla="*/ 813426 f33 1"/>
              <a:gd name="f44" fmla="*/ 5786434 f33 1"/>
              <a:gd name="f45" fmla="*/ 5846317 f33 1"/>
              <a:gd name="f46" fmla="*/ 4872873 f34 1"/>
              <a:gd name="f47" fmla="*/ 6201577 f33 1"/>
              <a:gd name="f48" fmla="*/ 4716632 f34 1"/>
              <a:gd name="f49" fmla="*/ 6276841 f33 1"/>
              <a:gd name="f50" fmla="*/ 1883227 f34 1"/>
              <a:gd name="f51" fmla="*/ 1726987 f34 1"/>
              <a:gd name="f52" fmla="*/ 0 f34 1"/>
              <a:gd name="f53" fmla="*/ 3299930 f33 1"/>
              <a:gd name="f54" fmla="*/ f35 1 f2"/>
              <a:gd name="f55" fmla="*/ f38 1 5464879"/>
              <a:gd name="f56" fmla="*/ f39 1 6276841"/>
              <a:gd name="f57" fmla="*/ f40 1 5464879"/>
              <a:gd name="f58" fmla="*/ f41 1 6276841"/>
              <a:gd name="f59" fmla="*/ f42 1 5464879"/>
              <a:gd name="f60" fmla="*/ f43 1 6276841"/>
              <a:gd name="f61" fmla="*/ f44 1 6276841"/>
              <a:gd name="f62" fmla="*/ f45 1 6276841"/>
              <a:gd name="f63" fmla="*/ f46 1 5464879"/>
              <a:gd name="f64" fmla="*/ f47 1 6276841"/>
              <a:gd name="f65" fmla="*/ f48 1 5464879"/>
              <a:gd name="f66" fmla="*/ f49 1 6276841"/>
              <a:gd name="f67" fmla="*/ f50 1 5464879"/>
              <a:gd name="f68" fmla="*/ f51 1 5464879"/>
              <a:gd name="f69" fmla="*/ f52 1 5464879"/>
              <a:gd name="f70" fmla="*/ f53 1 6276841"/>
              <a:gd name="f71" fmla="*/ f5 1 f36"/>
              <a:gd name="f72" fmla="*/ f6 1 f36"/>
              <a:gd name="f73" fmla="*/ f5 1 f37"/>
              <a:gd name="f74" fmla="*/ f7 1 f37"/>
              <a:gd name="f75" fmla="+- f54 0 f1"/>
              <a:gd name="f76" fmla="*/ f55 1 f36"/>
              <a:gd name="f77" fmla="*/ f56 1 f37"/>
              <a:gd name="f78" fmla="*/ f57 1 f36"/>
              <a:gd name="f79" fmla="*/ f58 1 f37"/>
              <a:gd name="f80" fmla="*/ f59 1 f36"/>
              <a:gd name="f81" fmla="*/ f60 1 f37"/>
              <a:gd name="f82" fmla="*/ f61 1 f37"/>
              <a:gd name="f83" fmla="*/ f62 1 f37"/>
              <a:gd name="f84" fmla="*/ f63 1 f36"/>
              <a:gd name="f85" fmla="*/ f64 1 f37"/>
              <a:gd name="f86" fmla="*/ f65 1 f36"/>
              <a:gd name="f87" fmla="*/ f66 1 f37"/>
              <a:gd name="f88" fmla="*/ f67 1 f36"/>
              <a:gd name="f89" fmla="*/ f68 1 f36"/>
              <a:gd name="f90" fmla="*/ f69 1 f36"/>
              <a:gd name="f91" fmla="*/ f70 1 f37"/>
              <a:gd name="f92" fmla="*/ f71 f31 1"/>
              <a:gd name="f93" fmla="*/ f72 f31 1"/>
              <a:gd name="f94" fmla="*/ f74 f32 1"/>
              <a:gd name="f95" fmla="*/ f73 f32 1"/>
              <a:gd name="f96" fmla="*/ f76 f31 1"/>
              <a:gd name="f97" fmla="*/ f77 f32 1"/>
              <a:gd name="f98" fmla="*/ f78 f31 1"/>
              <a:gd name="f99" fmla="*/ f79 f32 1"/>
              <a:gd name="f100" fmla="*/ f80 f31 1"/>
              <a:gd name="f101" fmla="*/ f81 f32 1"/>
              <a:gd name="f102" fmla="*/ f82 f32 1"/>
              <a:gd name="f103" fmla="*/ f83 f32 1"/>
              <a:gd name="f104" fmla="*/ f84 f31 1"/>
              <a:gd name="f105" fmla="*/ f85 f32 1"/>
              <a:gd name="f106" fmla="*/ f86 f31 1"/>
              <a:gd name="f107" fmla="*/ f87 f32 1"/>
              <a:gd name="f108" fmla="*/ f88 f31 1"/>
              <a:gd name="f109" fmla="*/ f89 f31 1"/>
              <a:gd name="f110" fmla="*/ f90 f31 1"/>
              <a:gd name="f111" fmla="*/ f91 f32 1"/>
            </a:gdLst>
            <a:ahLst/>
            <a:cxnLst>
              <a:cxn ang="3cd4">
                <a:pos x="hc" y="t"/>
              </a:cxn>
              <a:cxn ang="0">
                <a:pos x="r" y="vc"/>
              </a:cxn>
              <a:cxn ang="cd4">
                <a:pos x="hc" y="b"/>
              </a:cxn>
              <a:cxn ang="cd2">
                <a:pos x="l" y="vc"/>
              </a:cxn>
              <a:cxn ang="f75">
                <a:pos x="f96" y="f97"/>
              </a:cxn>
              <a:cxn ang="f75">
                <a:pos x="f98" y="f99"/>
              </a:cxn>
              <a:cxn ang="f75">
                <a:pos x="f100" y="f101"/>
              </a:cxn>
              <a:cxn ang="f75">
                <a:pos x="f100" y="f102"/>
              </a:cxn>
              <a:cxn ang="f75">
                <a:pos x="f98" y="f103"/>
              </a:cxn>
              <a:cxn ang="f75">
                <a:pos x="f104" y="f105"/>
              </a:cxn>
              <a:cxn ang="f75">
                <a:pos x="f106" y="f107"/>
              </a:cxn>
              <a:cxn ang="f75">
                <a:pos x="f108" y="f107"/>
              </a:cxn>
              <a:cxn ang="f75">
                <a:pos x="f109" y="f105"/>
              </a:cxn>
              <a:cxn ang="f75">
                <a:pos x="f110" y="f111"/>
              </a:cxn>
              <a:cxn ang="f75">
                <a:pos x="f96" y="f97"/>
              </a:cxn>
            </a:cxnLst>
            <a:rect l="f92" t="f95" r="f93" b="f94"/>
            <a:pathLst>
              <a:path w="5464879" h="6276841">
                <a:moveTo>
                  <a:pt x="f8" y="f5"/>
                </a:moveTo>
                <a:cubicBezTo>
                  <a:pt x="f9" y="f5"/>
                  <a:pt x="f10" y="f11"/>
                  <a:pt x="f12" y="f13"/>
                </a:cubicBezTo>
                <a:lnTo>
                  <a:pt x="f6" y="f14"/>
                </a:lnTo>
                <a:lnTo>
                  <a:pt x="f6" y="f15"/>
                </a:lnTo>
                <a:lnTo>
                  <a:pt x="f12" y="f16"/>
                </a:lnTo>
                <a:cubicBezTo>
                  <a:pt x="f17" y="f18"/>
                  <a:pt x="f19" y="f20"/>
                  <a:pt x="f21" y="f22"/>
                </a:cubicBezTo>
                <a:lnTo>
                  <a:pt x="f23" y="f7"/>
                </a:lnTo>
                <a:lnTo>
                  <a:pt x="f24" y="f7"/>
                </a:lnTo>
                <a:lnTo>
                  <a:pt x="f25" y="f22"/>
                </a:lnTo>
                <a:cubicBezTo>
                  <a:pt x="f26" y="f27"/>
                  <a:pt x="f5" y="f28"/>
                  <a:pt x="f5" y="f8"/>
                </a:cubicBezTo>
                <a:cubicBezTo>
                  <a:pt x="f5" y="f29"/>
                  <a:pt x="f29" y="f5"/>
                  <a:pt x="f8" y="f5"/>
                </a:cubicBezTo>
                <a:close/>
              </a:path>
            </a:pathLst>
          </a:custGeom>
          <a:solidFill>
            <a:srgbClr val="FFFFFF"/>
          </a:solidFill>
          <a:ln w="12701" cap="flat">
            <a:solidFill>
              <a:srgbClr val="B4C7E7"/>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3" descr="A picture containing food&#10;&#10;Description automatically generated">
            <a:extLst>
              <a:ext uri="{FF2B5EF4-FFF2-40B4-BE49-F238E27FC236}">
                <a16:creationId xmlns:a16="http://schemas.microsoft.com/office/drawing/2014/main" id="{5DFA016E-14B7-44AD-A9F4-E835B8E98675}"/>
              </a:ext>
            </a:extLst>
          </p:cNvPr>
          <p:cNvPicPr>
            <a:picLocks noChangeAspect="1"/>
          </p:cNvPicPr>
          <p:nvPr/>
        </p:nvPicPr>
        <p:blipFill>
          <a:blip r:embed="rId4"/>
          <a:stretch>
            <a:fillRect/>
          </a:stretch>
        </p:blipFill>
        <p:spPr>
          <a:xfrm>
            <a:off x="7056104" y="1663577"/>
            <a:ext cx="4141756" cy="3530845"/>
          </a:xfrm>
          <a:prstGeom prst="rect">
            <a:avLst/>
          </a:prstGeom>
          <a:noFill/>
          <a:ln cap="flat">
            <a:noFill/>
          </a:ln>
        </p:spPr>
      </p:pic>
      <p:sp>
        <p:nvSpPr>
          <p:cNvPr id="6" name="Title 1">
            <a:extLst>
              <a:ext uri="{FF2B5EF4-FFF2-40B4-BE49-F238E27FC236}">
                <a16:creationId xmlns:a16="http://schemas.microsoft.com/office/drawing/2014/main" id="{BF530B31-651D-47A7-886A-08FB1206627B}"/>
              </a:ext>
            </a:extLst>
          </p:cNvPr>
          <p:cNvSpPr txBox="1">
            <a:spLocks noGrp="1"/>
          </p:cNvSpPr>
          <p:nvPr>
            <p:ph type="ctrTitle"/>
          </p:nvPr>
        </p:nvSpPr>
        <p:spPr>
          <a:xfrm>
            <a:off x="-1" y="1313896"/>
            <a:ext cx="5681710" cy="4048218"/>
          </a:xfrm>
        </p:spPr>
        <p:txBody>
          <a:bodyPr anchor="t" anchorCtr="0">
            <a:normAutofit fontScale="90000"/>
          </a:bodyPr>
          <a:lstStyle/>
          <a:p>
            <a:pPr lvl="0" algn="l"/>
            <a:r>
              <a:rPr lang="en-GB" sz="3100" b="1" dirty="0">
                <a:solidFill>
                  <a:schemeClr val="accent1">
                    <a:lumMod val="50000"/>
                  </a:schemeClr>
                </a:solidFill>
                <a:latin typeface="Arial" pitchFamily="34"/>
                <a:cs typeface="Arial" pitchFamily="34"/>
              </a:rPr>
              <a:t>Leicestershire Business Voice meeting - </a:t>
            </a:r>
            <a:r>
              <a:rPr lang="en-GB" sz="3100" i="1" dirty="0">
                <a:solidFill>
                  <a:schemeClr val="accent1">
                    <a:lumMod val="50000"/>
                  </a:schemeClr>
                </a:solidFill>
                <a:latin typeface="Arial" pitchFamily="34"/>
                <a:cs typeface="Arial" pitchFamily="34"/>
              </a:rPr>
              <a:t>Greening our Local Economy </a:t>
            </a:r>
            <a:br>
              <a:rPr lang="en-GB" sz="3600" i="1" dirty="0">
                <a:solidFill>
                  <a:schemeClr val="accent1">
                    <a:lumMod val="50000"/>
                  </a:schemeClr>
                </a:solidFill>
                <a:latin typeface="Arial" pitchFamily="34"/>
                <a:cs typeface="Arial" pitchFamily="34"/>
              </a:rPr>
            </a:br>
            <a:br>
              <a:rPr lang="en-GB" sz="3600" i="1" dirty="0">
                <a:solidFill>
                  <a:schemeClr val="accent1">
                    <a:lumMod val="50000"/>
                  </a:schemeClr>
                </a:solidFill>
                <a:latin typeface="Arial" pitchFamily="34"/>
                <a:cs typeface="Arial" pitchFamily="34"/>
              </a:rPr>
            </a:br>
            <a:r>
              <a:rPr lang="en-GB" sz="3600" b="1" dirty="0">
                <a:solidFill>
                  <a:schemeClr val="accent1">
                    <a:lumMod val="50000"/>
                  </a:schemeClr>
                </a:solidFill>
                <a:latin typeface="Arial" pitchFamily="34"/>
                <a:cs typeface="Arial" pitchFamily="34"/>
              </a:rPr>
              <a:t>Presentation on Leicester city council’s COP26 campaign</a:t>
            </a:r>
            <a:br>
              <a:rPr lang="en-GB" sz="3600" b="1" dirty="0">
                <a:solidFill>
                  <a:schemeClr val="accent1">
                    <a:lumMod val="50000"/>
                  </a:schemeClr>
                </a:solidFill>
                <a:latin typeface="Arial" pitchFamily="34"/>
                <a:cs typeface="Arial" pitchFamily="34"/>
              </a:rPr>
            </a:br>
            <a:br>
              <a:rPr lang="en-GB" sz="3600" b="1" dirty="0">
                <a:solidFill>
                  <a:schemeClr val="accent1">
                    <a:lumMod val="50000"/>
                  </a:schemeClr>
                </a:solidFill>
                <a:latin typeface="Arial" pitchFamily="34"/>
                <a:cs typeface="Arial" pitchFamily="34"/>
              </a:rPr>
            </a:br>
            <a:r>
              <a:rPr lang="en-GB" sz="2700" dirty="0">
                <a:solidFill>
                  <a:schemeClr val="accent1">
                    <a:lumMod val="50000"/>
                  </a:schemeClr>
                </a:solidFill>
                <a:latin typeface="Arial" pitchFamily="34"/>
                <a:cs typeface="Arial" pitchFamily="34"/>
              </a:rPr>
              <a:t>Fiona Mahon, Climate Change Manager</a:t>
            </a:r>
            <a:br>
              <a:rPr lang="en-GB" sz="3600" dirty="0">
                <a:solidFill>
                  <a:schemeClr val="accent1">
                    <a:lumMod val="50000"/>
                  </a:schemeClr>
                </a:solidFill>
                <a:latin typeface="Arial" pitchFamily="34"/>
                <a:cs typeface="Arial" pitchFamily="34"/>
              </a:rPr>
            </a:br>
            <a:r>
              <a:rPr lang="en-GB" sz="2700" b="1" dirty="0">
                <a:solidFill>
                  <a:schemeClr val="accent1">
                    <a:lumMod val="60000"/>
                    <a:lumOff val="40000"/>
                  </a:schemeClr>
                </a:solidFill>
                <a:latin typeface="Arial" pitchFamily="34"/>
                <a:cs typeface="Arial" pitchFamily="34"/>
              </a:rPr>
              <a:t>fiona.mahon@leicester.gov.uk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D121-A562-439F-9DBA-20680C30D66A}"/>
              </a:ext>
            </a:extLst>
          </p:cNvPr>
          <p:cNvSpPr txBox="1">
            <a:spLocks noGrp="1"/>
          </p:cNvSpPr>
          <p:nvPr>
            <p:ph type="title"/>
          </p:nvPr>
        </p:nvSpPr>
        <p:spPr>
          <a:xfrm>
            <a:off x="-337351" y="0"/>
            <a:ext cx="4252403" cy="1012054"/>
          </a:xfrm>
        </p:spPr>
        <p:txBody>
          <a:bodyPr anchorCtr="0">
            <a:normAutofit/>
          </a:bodyPr>
          <a:lstStyle/>
          <a:p>
            <a:pPr lvl="0"/>
            <a:r>
              <a:rPr lang="en-GB" sz="4400" b="1" dirty="0">
                <a:solidFill>
                  <a:schemeClr val="accent1">
                    <a:lumMod val="75000"/>
                  </a:schemeClr>
                </a:solidFill>
              </a:rPr>
              <a:t>COP26 Goals </a:t>
            </a:r>
          </a:p>
        </p:txBody>
      </p:sp>
      <p:sp>
        <p:nvSpPr>
          <p:cNvPr id="3" name="Content Placeholder 2">
            <a:extLst>
              <a:ext uri="{FF2B5EF4-FFF2-40B4-BE49-F238E27FC236}">
                <a16:creationId xmlns:a16="http://schemas.microsoft.com/office/drawing/2014/main" id="{003F8036-B52C-425D-A133-26CFCCF7DA10}"/>
              </a:ext>
            </a:extLst>
          </p:cNvPr>
          <p:cNvSpPr txBox="1">
            <a:spLocks noGrp="1"/>
          </p:cNvSpPr>
          <p:nvPr>
            <p:ph idx="1"/>
          </p:nvPr>
        </p:nvSpPr>
        <p:spPr/>
        <p:txBody>
          <a:bodyPr>
            <a:normAutofit/>
          </a:bodyPr>
          <a:lstStyle/>
          <a:p>
            <a:pPr lvl="0"/>
            <a:endParaRPr lang="en-GB" dirty="0"/>
          </a:p>
          <a:p>
            <a:pPr lvl="0"/>
            <a:endParaRPr lang="en-GB" dirty="0"/>
          </a:p>
          <a:p>
            <a:pPr lvl="0"/>
            <a:endParaRPr lang="en-GB" dirty="0"/>
          </a:p>
        </p:txBody>
      </p:sp>
      <p:sp>
        <p:nvSpPr>
          <p:cNvPr id="6" name="TextBox 5">
            <a:extLst>
              <a:ext uri="{FF2B5EF4-FFF2-40B4-BE49-F238E27FC236}">
                <a16:creationId xmlns:a16="http://schemas.microsoft.com/office/drawing/2014/main" id="{44B71450-2EE5-4AAF-B46F-1184237205A9}"/>
              </a:ext>
            </a:extLst>
          </p:cNvPr>
          <p:cNvSpPr txBox="1"/>
          <p:nvPr/>
        </p:nvSpPr>
        <p:spPr>
          <a:xfrm>
            <a:off x="195309" y="941365"/>
            <a:ext cx="11771790" cy="569386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Secure global net zero by mid-century and keep 1.5 degrees within reach</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Accelerate phase-out of coal</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Limit deforestation</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Speed up the switch to electric vehicles</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Encourage investment in renewables </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startAt="2"/>
              <a:tabLst/>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Adapt to protect communities and natural habitats</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Protect and restore ecosystems</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Build defences, warning systems and resilient infrastructure and agriculture </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startAt="3"/>
              <a:tabLst/>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Mobilise finance</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Put at least $100bn into climate finance per year to secure global net zero</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startAt="4"/>
              <a:tabLst/>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Work together to deliver</a:t>
            </a:r>
            <a:r>
              <a:rPr kumimoji="0" lang="en-US" sz="2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Finalise the Paris Rulebook </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Accelerate action to tackle climate crisis through collaboration between governments, businesses and civil society</a:t>
            </a:r>
            <a:r>
              <a:rPr kumimoji="0" lang="en-US" sz="2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A64EC1-8520-4AB9-A8A5-895ED7A0549E}"/>
              </a:ext>
            </a:extLst>
          </p:cNvPr>
          <p:cNvSpPr txBox="1"/>
          <p:nvPr/>
        </p:nvSpPr>
        <p:spPr>
          <a:xfrm>
            <a:off x="106533" y="142043"/>
            <a:ext cx="11088209" cy="7847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LCC campaign objectives</a:t>
            </a:r>
          </a:p>
        </p:txBody>
      </p:sp>
      <p:sp>
        <p:nvSpPr>
          <p:cNvPr id="2" name="TextBox 1">
            <a:extLst>
              <a:ext uri="{FF2B5EF4-FFF2-40B4-BE49-F238E27FC236}">
                <a16:creationId xmlns:a16="http://schemas.microsoft.com/office/drawing/2014/main" id="{4010C9BC-5DFD-493D-BF00-4CFEB45A4435}"/>
              </a:ext>
            </a:extLst>
          </p:cNvPr>
          <p:cNvSpPr txBox="1"/>
          <p:nvPr/>
        </p:nvSpPr>
        <p:spPr>
          <a:xfrm>
            <a:off x="213064" y="1003176"/>
            <a:ext cx="11354540" cy="603242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cohesive campaign that links our work with schools, businesses and partner organisations to CEAP delivery and adoption of SDGs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Appeal to a wide range of audiences including staff, community groups, schools and businesses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Promote council’s climate change work locally/nationally/internationally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Raise awareness of the Climate Emergency and generate climate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action on the ground</a:t>
            </a:r>
            <a:endPar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Keep simple – key focus is climate pledge campaign with clear ask ‘What will YOU as world leaders pledge to do at COP26’</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Opportunity to work in partnership with others </a:t>
            </a:r>
            <a:r>
              <a:rPr kumimoji="0" lang="en-GB" sz="3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eg</a:t>
            </a:r>
            <a:r>
              <a:rPr kumimoji="0" lang="en-GB"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Leicester </a:t>
            </a:r>
            <a:r>
              <a:rPr kumimoji="0" lang="en-GB" sz="3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FoE</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97090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B0B8E2-571F-4D27-BC36-2E02EDB1F744}"/>
              </a:ext>
            </a:extLst>
          </p:cNvPr>
          <p:cNvSpPr>
            <a:spLocks noGrp="1"/>
          </p:cNvSpPr>
          <p:nvPr>
            <p:ph idx="1"/>
          </p:nvPr>
        </p:nvSpPr>
        <p:spPr>
          <a:xfrm>
            <a:off x="124288" y="985421"/>
            <a:ext cx="11913832" cy="5655076"/>
          </a:xfrm>
        </p:spPr>
        <p:txBody>
          <a:bodyPr>
            <a:normAutofit lnSpcReduction="10000"/>
          </a:bodyPr>
          <a:lstStyle/>
          <a:p>
            <a:r>
              <a:rPr lang="en-GB" sz="3200" b="1" dirty="0">
                <a:solidFill>
                  <a:schemeClr val="accent1">
                    <a:lumMod val="75000"/>
                  </a:schemeClr>
                </a:solidFill>
              </a:rPr>
              <a:t>Great Big Green Week</a:t>
            </a:r>
            <a:r>
              <a:rPr lang="en-GB" sz="3200" dirty="0"/>
              <a:t> – held 18-26</a:t>
            </a:r>
            <a:r>
              <a:rPr lang="en-GB" sz="3200" baseline="30000" dirty="0"/>
              <a:t>th</a:t>
            </a:r>
            <a:r>
              <a:rPr lang="en-GB" sz="3200" dirty="0"/>
              <a:t> Sept. Activities for schools were funded by the Climate Coalition and included a secondary schools conference, eco film festival, and climate march/plastic free picnic in Abbey Park</a:t>
            </a:r>
          </a:p>
          <a:p>
            <a:r>
              <a:rPr lang="en-GB" sz="3200" b="1" dirty="0">
                <a:solidFill>
                  <a:schemeClr val="accent1">
                    <a:lumMod val="75000"/>
                  </a:schemeClr>
                </a:solidFill>
              </a:rPr>
              <a:t>Green hearts from Leicester campaign </a:t>
            </a:r>
            <a:r>
              <a:rPr lang="en-GB" sz="3200" dirty="0"/>
              <a:t>– running from mid Sept up to COP26 fortnight (1-12 Nov). Participants include schools, universities, faith &amp; community groups, and businesses. People are being asked to write a climate action pledge on a green paper heart and photograph these to put on social media. Green hearts posted to council by 1</a:t>
            </a:r>
            <a:r>
              <a:rPr lang="en-GB" sz="3200" baseline="30000" dirty="0"/>
              <a:t>st</a:t>
            </a:r>
            <a:r>
              <a:rPr lang="en-GB" sz="3200" dirty="0"/>
              <a:t> Nov will be sent to Director of Comms at            COP26</a:t>
            </a:r>
          </a:p>
          <a:p>
            <a:pPr marL="0" indent="0">
              <a:buNone/>
            </a:pPr>
            <a:r>
              <a:rPr lang="en-GB" sz="3200" dirty="0"/>
              <a:t>    </a:t>
            </a:r>
          </a:p>
          <a:p>
            <a:endParaRPr lang="en-GB" sz="3200" dirty="0"/>
          </a:p>
          <a:p>
            <a:endParaRPr lang="en-GB" dirty="0"/>
          </a:p>
          <a:p>
            <a:endParaRPr lang="en-GB" dirty="0"/>
          </a:p>
          <a:p>
            <a:endParaRPr lang="en-GB" dirty="0"/>
          </a:p>
        </p:txBody>
      </p:sp>
      <p:sp>
        <p:nvSpPr>
          <p:cNvPr id="2" name="TextBox 1">
            <a:extLst>
              <a:ext uri="{FF2B5EF4-FFF2-40B4-BE49-F238E27FC236}">
                <a16:creationId xmlns:a16="http://schemas.microsoft.com/office/drawing/2014/main" id="{6F0A528C-F314-4A2C-AA3A-984E49B2C8F3}"/>
              </a:ext>
            </a:extLst>
          </p:cNvPr>
          <p:cNvSpPr txBox="1"/>
          <p:nvPr/>
        </p:nvSpPr>
        <p:spPr>
          <a:xfrm>
            <a:off x="275208" y="1"/>
            <a:ext cx="102980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Main campaign activities &amp; events</a:t>
            </a:r>
          </a:p>
        </p:txBody>
      </p:sp>
    </p:spTree>
    <p:extLst>
      <p:ext uri="{BB962C8B-B14F-4D97-AF65-F5344CB8AC3E}">
        <p14:creationId xmlns:p14="http://schemas.microsoft.com/office/powerpoint/2010/main" val="96466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05DAB-856F-4697-932A-5305DF8A5216}"/>
              </a:ext>
            </a:extLst>
          </p:cNvPr>
          <p:cNvSpPr/>
          <p:nvPr/>
        </p:nvSpPr>
        <p:spPr>
          <a:xfrm>
            <a:off x="498764" y="554182"/>
            <a:ext cx="8922327" cy="5837382"/>
          </a:xfrm>
          <a:prstGeom prst="rect">
            <a:avLst/>
          </a:prstGeom>
          <a:solidFill>
            <a:srgbClr val="37328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377114-E52E-49AC-8C16-A9F85816AD92}"/>
              </a:ext>
            </a:extLst>
          </p:cNvPr>
          <p:cNvSpPr/>
          <p:nvPr/>
        </p:nvSpPr>
        <p:spPr>
          <a:xfrm>
            <a:off x="1076792" y="1240760"/>
            <a:ext cx="4580389" cy="4362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art 9">
            <a:extLst>
              <a:ext uri="{FF2B5EF4-FFF2-40B4-BE49-F238E27FC236}">
                <a16:creationId xmlns:a16="http://schemas.microsoft.com/office/drawing/2014/main" id="{75C4C140-80E2-472B-8C00-E7A052EAF6B2}"/>
              </a:ext>
            </a:extLst>
          </p:cNvPr>
          <p:cNvSpPr/>
          <p:nvPr/>
        </p:nvSpPr>
        <p:spPr>
          <a:xfrm rot="19899021">
            <a:off x="903382" y="4299724"/>
            <a:ext cx="1241236" cy="1214013"/>
          </a:xfrm>
          <a:prstGeom prst="heart">
            <a:avLst/>
          </a:prstGeom>
          <a:solidFill>
            <a:srgbClr val="8DDC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14720483-6E15-4FDB-834F-31190C077636}"/>
              </a:ext>
            </a:extLst>
          </p:cNvPr>
          <p:cNvSpPr/>
          <p:nvPr/>
        </p:nvSpPr>
        <p:spPr>
          <a:xfrm rot="1603008">
            <a:off x="896219" y="5055412"/>
            <a:ext cx="1241236" cy="1214013"/>
          </a:xfrm>
          <a:prstGeom prst="heart">
            <a:avLst/>
          </a:prstGeom>
          <a:solidFill>
            <a:srgbClr val="8DDC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3FD10C-2C73-42FA-816A-70213EA49F0B}"/>
              </a:ext>
            </a:extLst>
          </p:cNvPr>
          <p:cNvSpPr txBox="1"/>
          <p:nvPr/>
        </p:nvSpPr>
        <p:spPr>
          <a:xfrm>
            <a:off x="526514" y="639918"/>
            <a:ext cx="4446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#GreenHeartsFromLeicester</a:t>
            </a:r>
          </a:p>
        </p:txBody>
      </p:sp>
      <p:pic>
        <p:nvPicPr>
          <p:cNvPr id="1028" name="Picture 4" descr="UN Climate Change Conference | Johnson Banks">
            <a:extLst>
              <a:ext uri="{FF2B5EF4-FFF2-40B4-BE49-F238E27FC236}">
                <a16:creationId xmlns:a16="http://schemas.microsoft.com/office/drawing/2014/main" id="{D457D083-DEAF-44FE-8A9C-94AD6F3B0CB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89724" y="4026355"/>
            <a:ext cx="3378880" cy="1760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813EDC-E2DF-4AFD-8387-FF653FD6ADED}"/>
              </a:ext>
            </a:extLst>
          </p:cNvPr>
          <p:cNvSpPr txBox="1"/>
          <p:nvPr/>
        </p:nvSpPr>
        <p:spPr>
          <a:xfrm>
            <a:off x="6173298" y="1255637"/>
            <a:ext cx="2979092" cy="26005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868C37A-F7EB-4315-9037-DD56671DAC28}"/>
              </a:ext>
            </a:extLst>
          </p:cNvPr>
          <p:cNvSpPr/>
          <p:nvPr/>
        </p:nvSpPr>
        <p:spPr>
          <a:xfrm rot="20597916">
            <a:off x="5237350" y="1059171"/>
            <a:ext cx="1241236" cy="1214013"/>
          </a:xfrm>
          <a:prstGeom prst="heart">
            <a:avLst/>
          </a:prstGeom>
          <a:solidFill>
            <a:srgbClr val="8DDC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18529945-B47D-4304-8F4F-F7FEB2D5443F}"/>
              </a:ext>
            </a:extLst>
          </p:cNvPr>
          <p:cNvSpPr/>
          <p:nvPr/>
        </p:nvSpPr>
        <p:spPr>
          <a:xfrm rot="1603008">
            <a:off x="5319867" y="2044645"/>
            <a:ext cx="1241236" cy="1214013"/>
          </a:xfrm>
          <a:prstGeom prst="heart">
            <a:avLst/>
          </a:prstGeom>
          <a:solidFill>
            <a:srgbClr val="8DDC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8E78A1F-E67D-4207-862E-762850AF5287}"/>
              </a:ext>
            </a:extLst>
          </p:cNvPr>
          <p:cNvSpPr txBox="1"/>
          <p:nvPr/>
        </p:nvSpPr>
        <p:spPr>
          <a:xfrm>
            <a:off x="6470834" y="1319715"/>
            <a:ext cx="27012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I’m taking action on climate change by…</a:t>
            </a:r>
          </a:p>
        </p:txBody>
      </p:sp>
      <p:sp>
        <p:nvSpPr>
          <p:cNvPr id="14" name="TextBox 13">
            <a:extLst>
              <a:ext uri="{FF2B5EF4-FFF2-40B4-BE49-F238E27FC236}">
                <a16:creationId xmlns:a16="http://schemas.microsoft.com/office/drawing/2014/main" id="{5068A36E-7BB2-46DD-9A94-C574FD0E945A}"/>
              </a:ext>
            </a:extLst>
          </p:cNvPr>
          <p:cNvSpPr txBox="1"/>
          <p:nvPr/>
        </p:nvSpPr>
        <p:spPr>
          <a:xfrm>
            <a:off x="2055399" y="5845373"/>
            <a:ext cx="8006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What are YOU as world leaders pledging to do at COP26?</a:t>
            </a:r>
          </a:p>
        </p:txBody>
      </p:sp>
    </p:spTree>
    <p:extLst>
      <p:ext uri="{BB962C8B-B14F-4D97-AF65-F5344CB8AC3E}">
        <p14:creationId xmlns:p14="http://schemas.microsoft.com/office/powerpoint/2010/main" val="362067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4747089-0322-4B03-B224-817DD4C8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228512D-3055-4911-A4D1-4A084C9C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3C98C7BF-70D9-4D19-BD2D-D808991FD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ame 6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FD685C2-1A84-41DE-BFA0-0A068F83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725" y="412750"/>
            <a:ext cx="4686300" cy="3519488"/>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725" y="4006850"/>
            <a:ext cx="4686300" cy="2436813"/>
          </a:xfrm>
          <a:prstGeom prst="rect">
            <a:avLst/>
          </a:prstGeom>
        </p:spPr>
      </p:pic>
      <p:sp>
        <p:nvSpPr>
          <p:cNvPr id="14" name="Title 13">
            <a:extLst>
              <a:ext uri="{FF2B5EF4-FFF2-40B4-BE49-F238E27FC236}">
                <a16:creationId xmlns:a16="http://schemas.microsoft.com/office/drawing/2014/main" id="{9A14765F-4EF8-4522-9F8D-A58EB2E9F913}"/>
              </a:ext>
            </a:extLst>
          </p:cNvPr>
          <p:cNvSpPr>
            <a:spLocks noGrp="1"/>
          </p:cNvSpPr>
          <p:nvPr>
            <p:ph type="ctrTitle"/>
          </p:nvPr>
        </p:nvSpPr>
        <p:spPr>
          <a:xfrm>
            <a:off x="6817190" y="2721789"/>
            <a:ext cx="3618284" cy="1345720"/>
          </a:xfrm>
          <a:noFill/>
        </p:spPr>
        <p:txBody>
          <a:bodyPr vert="horz" lIns="91440" tIns="45720" rIns="91440" bIns="45720" rtlCol="0" anchor="ctr">
            <a:normAutofit/>
          </a:bodyPr>
          <a:lstStyle/>
          <a:p>
            <a:r>
              <a:rPr lang="en-US" sz="2800" b="1">
                <a:solidFill>
                  <a:srgbClr val="080808"/>
                </a:solidFill>
              </a:rPr>
              <a:t>COP26</a:t>
            </a:r>
          </a:p>
        </p:txBody>
      </p:sp>
      <p:sp>
        <p:nvSpPr>
          <p:cNvPr id="16" name="Text Placeholder 15">
            <a:extLst>
              <a:ext uri="{FF2B5EF4-FFF2-40B4-BE49-F238E27FC236}">
                <a16:creationId xmlns:a16="http://schemas.microsoft.com/office/drawing/2014/main" id="{B25B0DEE-F1FF-433A-B2B4-18D9D6EBDB1D}"/>
              </a:ext>
            </a:extLst>
          </p:cNvPr>
          <p:cNvSpPr>
            <a:spLocks noGrp="1"/>
          </p:cNvSpPr>
          <p:nvPr>
            <p:ph type="subTitle" idx="1"/>
          </p:nvPr>
        </p:nvSpPr>
        <p:spPr>
          <a:xfrm>
            <a:off x="7275860" y="4161701"/>
            <a:ext cx="2700944" cy="659993"/>
          </a:xfrm>
          <a:noFill/>
        </p:spPr>
        <p:txBody>
          <a:bodyPr vert="horz" lIns="91440" tIns="45720" rIns="91440" bIns="45720" rtlCol="0">
            <a:normAutofit fontScale="92500" lnSpcReduction="20000"/>
          </a:bodyPr>
          <a:lstStyle/>
          <a:p>
            <a:r>
              <a:rPr lang="en-US" sz="400" b="1" dirty="0">
                <a:solidFill>
                  <a:srgbClr val="080808"/>
                </a:solidFill>
              </a:rPr>
              <a:t>MARY-LOUISE HARRISON</a:t>
            </a:r>
          </a:p>
          <a:p>
            <a:r>
              <a:rPr lang="en-US" sz="400" b="1" dirty="0">
                <a:solidFill>
                  <a:srgbClr val="080808"/>
                </a:solidFill>
              </a:rPr>
              <a:t>LEICESTER &amp; LEICESTERSHIRE ENTERPRISE PARTNERSHIP</a:t>
            </a:r>
          </a:p>
          <a:p>
            <a:r>
              <a:rPr lang="en-US" sz="400" b="1" dirty="0">
                <a:solidFill>
                  <a:srgbClr val="080808"/>
                </a:solidFill>
              </a:rPr>
              <a:t>LEICESTER BUSINESS VOICE </a:t>
            </a:r>
          </a:p>
          <a:p>
            <a:r>
              <a:rPr lang="en-US" sz="400" b="1" dirty="0">
                <a:solidFill>
                  <a:srgbClr val="080808"/>
                </a:solidFill>
              </a:rPr>
              <a:t>29</a:t>
            </a:r>
            <a:r>
              <a:rPr lang="en-US" sz="400" b="1" baseline="30000" dirty="0">
                <a:solidFill>
                  <a:srgbClr val="080808"/>
                </a:solidFill>
              </a:rPr>
              <a:t>th</a:t>
            </a:r>
            <a:r>
              <a:rPr lang="en-US" sz="400" b="1" dirty="0">
                <a:solidFill>
                  <a:srgbClr val="080808"/>
                </a:solidFill>
              </a:rPr>
              <a:t> October 2021</a:t>
            </a:r>
          </a:p>
        </p:txBody>
      </p:sp>
    </p:spTree>
    <p:extLst>
      <p:ext uri="{BB962C8B-B14F-4D97-AF65-F5344CB8AC3E}">
        <p14:creationId xmlns:p14="http://schemas.microsoft.com/office/powerpoint/2010/main" val="2138507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a:extLst>
              <a:ext uri="{FF2B5EF4-FFF2-40B4-BE49-F238E27FC236}">
                <a16:creationId xmlns:a16="http://schemas.microsoft.com/office/drawing/2014/main" id="{18456B05-667E-4AE1-B8B6-7E09B090934A}"/>
              </a:ext>
            </a:extLst>
          </p:cNvPr>
          <p:cNvSpPr/>
          <p:nvPr/>
        </p:nvSpPr>
        <p:spPr>
          <a:xfrm>
            <a:off x="466781" y="550213"/>
            <a:ext cx="6366639" cy="5771930"/>
          </a:xfrm>
          <a:prstGeom prst="heart">
            <a:avLst/>
          </a:prstGeom>
          <a:solidFill>
            <a:srgbClr val="8DDC73"/>
          </a:solidFill>
          <a:ln w="76200">
            <a:solidFill>
              <a:srgbClr val="373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4464EF1-278F-4FE9-9D5B-57496E664E5B}"/>
              </a:ext>
            </a:extLst>
          </p:cNvPr>
          <p:cNvSpPr/>
          <p:nvPr/>
        </p:nvSpPr>
        <p:spPr>
          <a:xfrm>
            <a:off x="782908" y="1104425"/>
            <a:ext cx="5695055" cy="4959601"/>
          </a:xfrm>
          <a:custGeom>
            <a:avLst/>
            <a:gdLst>
              <a:gd name="connsiteX0" fmla="*/ 2875936 w 5751871"/>
              <a:gd name="connsiteY0" fmla="*/ 1263436 h 5053742"/>
              <a:gd name="connsiteX1" fmla="*/ 2875936 w 5751871"/>
              <a:gd name="connsiteY1" fmla="*/ 5053742 h 5053742"/>
              <a:gd name="connsiteX2" fmla="*/ 2875936 w 5751871"/>
              <a:gd name="connsiteY2" fmla="*/ 1263436 h 5053742"/>
              <a:gd name="connsiteX0" fmla="*/ 2896903 w 5793805"/>
              <a:gd name="connsiteY0" fmla="*/ 1208624 h 4959601"/>
              <a:gd name="connsiteX1" fmla="*/ 2896903 w 5793805"/>
              <a:gd name="connsiteY1" fmla="*/ 4959601 h 4959601"/>
              <a:gd name="connsiteX2" fmla="*/ 2896903 w 5793805"/>
              <a:gd name="connsiteY2" fmla="*/ 1208624 h 4959601"/>
            </a:gdLst>
            <a:ahLst/>
            <a:cxnLst>
              <a:cxn ang="0">
                <a:pos x="connsiteX0" y="connsiteY0"/>
              </a:cxn>
              <a:cxn ang="0">
                <a:pos x="connsiteX1" y="connsiteY1"/>
              </a:cxn>
              <a:cxn ang="0">
                <a:pos x="connsiteX2" y="connsiteY2"/>
              </a:cxn>
            </a:cxnLst>
            <a:rect l="l" t="t" r="r" b="b"/>
            <a:pathLst>
              <a:path w="5793805" h="4959601">
                <a:moveTo>
                  <a:pt x="2896903" y="1208624"/>
                </a:moveTo>
                <a:cubicBezTo>
                  <a:pt x="4095209" y="-1739393"/>
                  <a:pt x="8768604" y="1169295"/>
                  <a:pt x="2896903" y="4959601"/>
                </a:cubicBezTo>
                <a:cubicBezTo>
                  <a:pt x="-2974799" y="1169295"/>
                  <a:pt x="1698596" y="-1739393"/>
                  <a:pt x="2896903" y="1208624"/>
                </a:cubicBezTo>
                <a:close/>
              </a:path>
            </a:pathLst>
          </a:custGeom>
          <a:solidFill>
            <a:schemeClr val="bg1"/>
          </a:solidFill>
          <a:ln w="3175">
            <a:solidFill>
              <a:srgbClr val="373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09D00E-4F65-4F1A-A23F-60C4EF04495B}"/>
              </a:ext>
            </a:extLst>
          </p:cNvPr>
          <p:cNvSpPr txBox="1"/>
          <p:nvPr/>
        </p:nvSpPr>
        <p:spPr>
          <a:xfrm>
            <a:off x="4114440" y="1649186"/>
            <a:ext cx="2144215"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rPr>
              <a:t>#GreenHeartsFromLeicester</a:t>
            </a:r>
          </a:p>
        </p:txBody>
      </p:sp>
      <p:pic>
        <p:nvPicPr>
          <p:cNvPr id="7" name="Picture 4" descr="UN Climate Change Conference | Johnson Banks">
            <a:extLst>
              <a:ext uri="{FF2B5EF4-FFF2-40B4-BE49-F238E27FC236}">
                <a16:creationId xmlns:a16="http://schemas.microsoft.com/office/drawing/2014/main" id="{9842EC75-A650-4D47-BF11-AD4C4605D1B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10280" y="4929718"/>
            <a:ext cx="1240309"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BA479-DFCA-492A-ABF6-C3D8BBE323E3}"/>
              </a:ext>
            </a:extLst>
          </p:cNvPr>
          <p:cNvSpPr txBox="1"/>
          <p:nvPr/>
        </p:nvSpPr>
        <p:spPr>
          <a:xfrm>
            <a:off x="1020149" y="1795380"/>
            <a:ext cx="2779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I’m taking action on climate change by…</a:t>
            </a:r>
          </a:p>
        </p:txBody>
      </p:sp>
      <p:sp>
        <p:nvSpPr>
          <p:cNvPr id="11" name="TextBox 10">
            <a:extLst>
              <a:ext uri="{FF2B5EF4-FFF2-40B4-BE49-F238E27FC236}">
                <a16:creationId xmlns:a16="http://schemas.microsoft.com/office/drawing/2014/main" id="{29CD0833-F270-4BA2-AB85-5ED30B63FF93}"/>
              </a:ext>
            </a:extLst>
          </p:cNvPr>
          <p:cNvSpPr txBox="1"/>
          <p:nvPr/>
        </p:nvSpPr>
        <p:spPr>
          <a:xfrm>
            <a:off x="1853267" y="4196995"/>
            <a:ext cx="35543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7328C"/>
                </a:solidFill>
                <a:effectLst/>
                <a:uLnTx/>
                <a:uFillTx/>
                <a:latin typeface="Calibri" panose="020F0502020204030204"/>
                <a:ea typeface="+mn-ea"/>
                <a:cs typeface="+mn-cs"/>
              </a:rPr>
              <a:t>What are YOU as world leaders pledging to do at COP26? </a:t>
            </a:r>
          </a:p>
        </p:txBody>
      </p:sp>
    </p:spTree>
    <p:extLst>
      <p:ext uri="{BB962C8B-B14F-4D97-AF65-F5344CB8AC3E}">
        <p14:creationId xmlns:p14="http://schemas.microsoft.com/office/powerpoint/2010/main" val="3391020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22771-E301-4FB1-9D62-4FBE84ADEA1E}"/>
              </a:ext>
            </a:extLst>
          </p:cNvPr>
          <p:cNvSpPr>
            <a:spLocks noGrp="1"/>
          </p:cNvSpPr>
          <p:nvPr>
            <p:ph idx="1"/>
          </p:nvPr>
        </p:nvSpPr>
        <p:spPr>
          <a:xfrm>
            <a:off x="435006" y="1358283"/>
            <a:ext cx="11638625" cy="5499716"/>
          </a:xfrm>
        </p:spPr>
        <p:txBody>
          <a:bodyPr>
            <a:noAutofit/>
          </a:bodyPr>
          <a:lstStyle/>
          <a:p>
            <a:pPr>
              <a:lnSpc>
                <a:spcPct val="107000"/>
              </a:lnSpc>
              <a:spcAft>
                <a:spcPts val="800"/>
              </a:spcAft>
            </a:pPr>
            <a:r>
              <a:rPr lang="en-GB" sz="3600" dirty="0">
                <a:solidFill>
                  <a:schemeClr val="accent1">
                    <a:lumMod val="75000"/>
                  </a:schemeClr>
                </a:solidFill>
              </a:rPr>
              <a:t>Tree of hearts event held on 24</a:t>
            </a:r>
            <a:r>
              <a:rPr lang="en-GB" sz="3600" baseline="30000" dirty="0">
                <a:solidFill>
                  <a:schemeClr val="accent1">
                    <a:lumMod val="75000"/>
                  </a:schemeClr>
                </a:solidFill>
              </a:rPr>
              <a:t>th</a:t>
            </a:r>
            <a:r>
              <a:rPr lang="en-GB" sz="3600" dirty="0">
                <a:solidFill>
                  <a:schemeClr val="accent1">
                    <a:lumMod val="75000"/>
                  </a:schemeClr>
                </a:solidFill>
              </a:rPr>
              <a:t> Sept at Abbey Park</a:t>
            </a:r>
          </a:p>
          <a:p>
            <a:pPr>
              <a:lnSpc>
                <a:spcPct val="107000"/>
              </a:lnSpc>
              <a:spcAft>
                <a:spcPts val="800"/>
              </a:spcAft>
            </a:pPr>
            <a:r>
              <a:rPr lang="en-GB" sz="3600" dirty="0">
                <a:solidFill>
                  <a:schemeClr val="accent1">
                    <a:lumMod val="75000"/>
                  </a:schemeClr>
                </a:solidFill>
              </a:rPr>
              <a:t>COP26 video briefing for council and LLEP staff </a:t>
            </a:r>
          </a:p>
          <a:p>
            <a:pPr>
              <a:lnSpc>
                <a:spcPct val="107000"/>
              </a:lnSpc>
              <a:spcAft>
                <a:spcPts val="800"/>
              </a:spcAft>
            </a:pPr>
            <a:r>
              <a:rPr lang="en-GB" sz="3600" dirty="0">
                <a:solidFill>
                  <a:schemeClr val="accent1">
                    <a:lumMod val="75000"/>
                  </a:schemeClr>
                </a:solidFill>
              </a:rPr>
              <a:t>Media plan for stories during COP fortnight</a:t>
            </a:r>
          </a:p>
          <a:p>
            <a:pPr>
              <a:lnSpc>
                <a:spcPct val="107000"/>
              </a:lnSpc>
              <a:spcAft>
                <a:spcPts val="800"/>
              </a:spcAft>
            </a:pPr>
            <a:r>
              <a:rPr lang="en-GB" sz="3600" dirty="0">
                <a:solidFill>
                  <a:schemeClr val="accent1">
                    <a:lumMod val="75000"/>
                  </a:schemeClr>
                </a:solidFill>
              </a:rPr>
              <a:t>Green hearts display in Town Hall Square, Leicester on Sat 6</a:t>
            </a:r>
            <a:r>
              <a:rPr lang="en-GB" sz="3600" baseline="30000" dirty="0">
                <a:solidFill>
                  <a:schemeClr val="accent1">
                    <a:lumMod val="75000"/>
                  </a:schemeClr>
                </a:solidFill>
              </a:rPr>
              <a:t>th</a:t>
            </a:r>
            <a:r>
              <a:rPr lang="en-GB" sz="3600" dirty="0">
                <a:solidFill>
                  <a:schemeClr val="accent1">
                    <a:lumMod val="75000"/>
                  </a:schemeClr>
                </a:solidFill>
              </a:rPr>
              <a:t> Nov (international day of action at COP26)</a:t>
            </a:r>
          </a:p>
        </p:txBody>
      </p:sp>
      <p:sp>
        <p:nvSpPr>
          <p:cNvPr id="2" name="TextBox 1">
            <a:extLst>
              <a:ext uri="{FF2B5EF4-FFF2-40B4-BE49-F238E27FC236}">
                <a16:creationId xmlns:a16="http://schemas.microsoft.com/office/drawing/2014/main" id="{484E496E-1EB7-4B98-B850-08562F59A8CC}"/>
              </a:ext>
            </a:extLst>
          </p:cNvPr>
          <p:cNvSpPr txBox="1"/>
          <p:nvPr/>
        </p:nvSpPr>
        <p:spPr>
          <a:xfrm>
            <a:off x="372862" y="195310"/>
            <a:ext cx="112480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LCC campaign activities &amp; events (continued)</a:t>
            </a:r>
          </a:p>
        </p:txBody>
      </p:sp>
    </p:spTree>
    <p:extLst>
      <p:ext uri="{BB962C8B-B14F-4D97-AF65-F5344CB8AC3E}">
        <p14:creationId xmlns:p14="http://schemas.microsoft.com/office/powerpoint/2010/main" val="2318391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469A-8E7F-4F37-9666-7258245918D6}"/>
              </a:ext>
            </a:extLst>
          </p:cNvPr>
          <p:cNvSpPr>
            <a:spLocks noGrp="1"/>
          </p:cNvSpPr>
          <p:nvPr>
            <p:ph type="title"/>
          </p:nvPr>
        </p:nvSpPr>
        <p:spPr>
          <a:xfrm>
            <a:off x="97654" y="274639"/>
            <a:ext cx="11949344" cy="5655644"/>
          </a:xfrm>
        </p:spPr>
        <p:txBody>
          <a:bodyPr>
            <a:normAutofit fontScale="90000"/>
          </a:bodyPr>
          <a:lstStyle/>
          <a:p>
            <a:r>
              <a:rPr lang="en-GB" dirty="0"/>
              <a:t>Want to get involved?</a:t>
            </a:r>
            <a:br>
              <a:rPr lang="en-GB" dirty="0"/>
            </a:br>
            <a:br>
              <a:rPr lang="en-GB" dirty="0"/>
            </a:br>
            <a:r>
              <a:rPr lang="en-GB" dirty="0"/>
              <a:t>It’s easy for your business to take part.   For pledge ideas and a heart template log onto </a:t>
            </a:r>
            <a:r>
              <a:rPr lang="en-GB" sz="5300" dirty="0">
                <a:hlinkClick r:id="rId2"/>
              </a:rPr>
              <a:t>https://www.leicester.gov.uk/greenhearts</a:t>
            </a:r>
            <a:br>
              <a:rPr lang="en-GB" sz="5300" dirty="0"/>
            </a:br>
            <a:br>
              <a:rPr lang="en-GB" sz="5300" dirty="0"/>
            </a:br>
            <a:r>
              <a:rPr lang="en-GB" sz="5300" dirty="0"/>
              <a:t>THANK YOU!</a:t>
            </a:r>
          </a:p>
        </p:txBody>
      </p:sp>
    </p:spTree>
    <p:extLst>
      <p:ext uri="{BB962C8B-B14F-4D97-AF65-F5344CB8AC3E}">
        <p14:creationId xmlns:p14="http://schemas.microsoft.com/office/powerpoint/2010/main" val="2651777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 template green belle_Par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6" y="1"/>
            <a:ext cx="10936891" cy="6858000"/>
          </a:xfrm>
          <a:prstGeom prst="rect">
            <a:avLst/>
          </a:prstGeom>
        </p:spPr>
      </p:pic>
    </p:spTree>
    <p:extLst>
      <p:ext uri="{BB962C8B-B14F-4D97-AF65-F5344CB8AC3E}">
        <p14:creationId xmlns:p14="http://schemas.microsoft.com/office/powerpoint/2010/main" val="1060724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4313" b="14313"/>
          <a:stretch>
            <a:fillRect/>
          </a:stretch>
        </p:blipFill>
        <p:spPr/>
      </p:pic>
      <p:pic>
        <p:nvPicPr>
          <p:cNvPr id="7" name="Picture 6" descr="2-6 template green belle_Par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5" name="Content Placeholder 2"/>
          <p:cNvSpPr txBox="1">
            <a:spLocks/>
          </p:cNvSpPr>
          <p:nvPr/>
        </p:nvSpPr>
        <p:spPr>
          <a:xfrm>
            <a:off x="2553047" y="541744"/>
            <a:ext cx="8144239" cy="973768"/>
          </a:xfrm>
          <a:prstGeom prst="rect">
            <a:avLst/>
          </a:prstGeom>
        </p:spPr>
        <p:txBody>
          <a:bodyPr vert="horz" rtlCol="0" anchor="ctr">
            <a:normAutofit/>
            <a:scene3d>
              <a:camera prst="orthographicFront"/>
              <a:lightRig rig="soft" dir="t"/>
            </a:scene3d>
            <a:sp3d prstMaterial="softEdge">
              <a:bevelT w="25400" h="25400"/>
            </a:sp3d>
          </a:bodyPr>
          <a:lstStyle>
            <a:lvl1pPr>
              <a:spcBef>
                <a:spcPct val="0"/>
              </a:spcBef>
              <a:buNone/>
              <a:defRPr kumimoji="0" sz="4100" b="1">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defTabSz="508402"/>
            <a:r>
              <a:rPr lang="en-GB" sz="5041" dirty="0">
                <a:solidFill>
                  <a:srgbClr val="0F5C62"/>
                </a:solidFill>
                <a:effectLst/>
                <a:latin typeface="Arial" panose="020B0604020202020204" pitchFamily="34" charset="0"/>
                <a:cs typeface="Arial" panose="020B0604020202020204" pitchFamily="34" charset="0"/>
              </a:rPr>
              <a:t>What is Green BELLE?</a:t>
            </a:r>
          </a:p>
        </p:txBody>
      </p:sp>
      <p:sp>
        <p:nvSpPr>
          <p:cNvPr id="8" name="TextBox 7"/>
          <p:cNvSpPr txBox="1"/>
          <p:nvPr/>
        </p:nvSpPr>
        <p:spPr>
          <a:xfrm>
            <a:off x="3084541" y="2027883"/>
            <a:ext cx="7170472" cy="3838295"/>
          </a:xfrm>
          <a:prstGeom prst="rect">
            <a:avLst/>
          </a:prstGeom>
          <a:noFill/>
        </p:spPr>
        <p:txBody>
          <a:bodyPr wrap="square" rtlCol="0">
            <a:spAutoFit/>
          </a:bodyPr>
          <a:lstStyle/>
          <a:p>
            <a:pPr marL="351301" indent="-351301" defTabSz="508402">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Grants to SMEs for low carbon and energy efficient measures</a:t>
            </a:r>
          </a:p>
          <a:p>
            <a:pPr defTabSz="508402"/>
            <a:endParaRPr lang="en-GB" sz="2213" dirty="0">
              <a:solidFill>
                <a:prstClr val="black"/>
              </a:solidFill>
              <a:latin typeface="Calibri"/>
            </a:endParaRPr>
          </a:p>
          <a:p>
            <a:pPr marL="351301" indent="-351301" defTabSz="508402">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European Regional Development Fund (ERDF) project</a:t>
            </a:r>
          </a:p>
          <a:p>
            <a:pPr defTabSz="508402"/>
            <a:endParaRPr lang="en-GB" sz="2213" dirty="0">
              <a:solidFill>
                <a:prstClr val="black"/>
              </a:solidFill>
              <a:latin typeface="Arial" panose="020B0604020202020204" pitchFamily="34" charset="0"/>
              <a:cs typeface="Arial" panose="020B0604020202020204" pitchFamily="34" charset="0"/>
            </a:endParaRPr>
          </a:p>
          <a:p>
            <a:pPr marL="351301" indent="-351301" defTabSz="508402">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Energy Projects Team (Leicester City Council)</a:t>
            </a:r>
          </a:p>
          <a:p>
            <a:pPr defTabSz="508402"/>
            <a:endParaRPr lang="en-GB" sz="2213" dirty="0">
              <a:solidFill>
                <a:prstClr val="black"/>
              </a:solidFill>
              <a:latin typeface="Arial" panose="020B0604020202020204" pitchFamily="34" charset="0"/>
              <a:cs typeface="Arial" panose="020B0604020202020204" pitchFamily="34" charset="0"/>
            </a:endParaRPr>
          </a:p>
          <a:p>
            <a:pPr marL="351301" indent="-351301" defTabSz="508402">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Phase 1 – November 2016 to December 2019</a:t>
            </a:r>
            <a:br>
              <a:rPr lang="en-GB" sz="2213" dirty="0">
                <a:solidFill>
                  <a:prstClr val="black"/>
                </a:solidFill>
                <a:latin typeface="Arial" panose="020B0604020202020204" pitchFamily="34" charset="0"/>
                <a:cs typeface="Arial" panose="020B0604020202020204" pitchFamily="34" charset="0"/>
              </a:rPr>
            </a:br>
            <a:r>
              <a:rPr lang="en-GB" sz="2213" dirty="0">
                <a:solidFill>
                  <a:prstClr val="black"/>
                </a:solidFill>
                <a:latin typeface="Arial" panose="020B0604020202020204" pitchFamily="34" charset="0"/>
                <a:cs typeface="Arial" panose="020B0604020202020204" pitchFamily="34" charset="0"/>
              </a:rPr>
              <a:t>Phase 2 – January 2020 to December 2022</a:t>
            </a:r>
          </a:p>
          <a:p>
            <a:pPr marL="351301" indent="-351301" defTabSz="508402">
              <a:buClr>
                <a:srgbClr val="0F5C62"/>
              </a:buClr>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77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template green belle_Par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4" name="Content Placeholder 2"/>
          <p:cNvSpPr>
            <a:spLocks noGrp="1"/>
          </p:cNvSpPr>
          <p:nvPr>
            <p:ph idx="1"/>
          </p:nvPr>
        </p:nvSpPr>
        <p:spPr>
          <a:xfrm>
            <a:off x="3166398" y="1755578"/>
            <a:ext cx="6373753" cy="4204439"/>
          </a:xfrm>
        </p:spPr>
        <p:txBody>
          <a:bodyPr>
            <a:noAutofit/>
          </a:bodyPr>
          <a:lstStyle/>
          <a:p>
            <a:pPr>
              <a:lnSpc>
                <a:spcPct val="200000"/>
              </a:lnSpc>
              <a:buClr>
                <a:srgbClr val="0F5C62"/>
              </a:buClr>
              <a:buSzPct val="100000"/>
              <a:buFont typeface="Wingdings" panose="05000000000000000000" pitchFamily="2" charset="2"/>
              <a:buChar char="§"/>
            </a:pPr>
            <a:r>
              <a:rPr lang="en-GB" sz="2213" dirty="0">
                <a:latin typeface="Arial" panose="020B0604020202020204" pitchFamily="34" charset="0"/>
                <a:cs typeface="Arial" panose="020B0604020202020204" pitchFamily="34" charset="0"/>
              </a:rPr>
              <a:t>Grants of £1,000 - £10,000</a:t>
            </a:r>
          </a:p>
          <a:p>
            <a:pPr>
              <a:lnSpc>
                <a:spcPct val="200000"/>
              </a:lnSpc>
              <a:spcBef>
                <a:spcPts val="0"/>
              </a:spcBef>
              <a:buClr>
                <a:srgbClr val="0F5C62"/>
              </a:buClr>
              <a:buSzPct val="100000"/>
              <a:buFont typeface="Wingdings" panose="05000000000000000000" pitchFamily="2" charset="2"/>
              <a:buChar char="§"/>
            </a:pPr>
            <a:r>
              <a:rPr lang="en-GB" sz="2213" dirty="0">
                <a:latin typeface="Arial" panose="020B0604020202020204" pitchFamily="34" charset="0"/>
                <a:cs typeface="Arial" panose="020B0604020202020204" pitchFamily="34" charset="0"/>
              </a:rPr>
              <a:t>50% ERDF grant - 50% SME match funded</a:t>
            </a:r>
          </a:p>
          <a:p>
            <a:pPr>
              <a:lnSpc>
                <a:spcPct val="200000"/>
              </a:lnSpc>
              <a:buClr>
                <a:srgbClr val="0F5C62"/>
              </a:buClr>
              <a:buSzPct val="100000"/>
              <a:buFont typeface="Wingdings" panose="05000000000000000000" pitchFamily="2" charset="2"/>
              <a:buChar char="§"/>
            </a:pPr>
            <a:r>
              <a:rPr lang="en-GB" sz="2213" dirty="0">
                <a:latin typeface="Arial" panose="020B0604020202020204" pitchFamily="34" charset="0"/>
                <a:cs typeface="Arial" panose="020B0604020202020204" pitchFamily="34" charset="0"/>
              </a:rPr>
              <a:t>Energy efficiency measures</a:t>
            </a:r>
          </a:p>
          <a:p>
            <a:pPr>
              <a:lnSpc>
                <a:spcPct val="200000"/>
              </a:lnSpc>
              <a:buClr>
                <a:srgbClr val="0F5C62"/>
              </a:buClr>
              <a:buSzPct val="100000"/>
              <a:buFont typeface="Wingdings" panose="05000000000000000000" pitchFamily="2" charset="2"/>
              <a:buChar char="§"/>
            </a:pPr>
            <a:r>
              <a:rPr lang="en-GB" sz="2213" dirty="0">
                <a:latin typeface="Arial" panose="020B0604020202020204" pitchFamily="34" charset="0"/>
                <a:cs typeface="Arial" panose="020B0604020202020204" pitchFamily="34" charset="0"/>
              </a:rPr>
              <a:t>SMEs in Leicester and Leicestershire</a:t>
            </a:r>
          </a:p>
          <a:p>
            <a:pPr>
              <a:lnSpc>
                <a:spcPct val="200000"/>
              </a:lnSpc>
              <a:buClr>
                <a:srgbClr val="0F5C62"/>
              </a:buClr>
              <a:buSzPct val="100000"/>
              <a:buFont typeface="Wingdings" panose="05000000000000000000" pitchFamily="2" charset="2"/>
              <a:buChar char="§"/>
            </a:pPr>
            <a:endParaRPr lang="en-GB" sz="2213"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843DDB9-5A33-4E5E-9F9B-5A6D82062AFF}"/>
              </a:ext>
            </a:extLst>
          </p:cNvPr>
          <p:cNvPicPr>
            <a:picLocks noChangeAspect="1"/>
          </p:cNvPicPr>
          <p:nvPr/>
        </p:nvPicPr>
        <p:blipFill rotWithShape="1">
          <a:blip r:embed="rId3"/>
          <a:srcRect l="23149" t="25413" r="22898" b="28860"/>
          <a:stretch/>
        </p:blipFill>
        <p:spPr>
          <a:xfrm>
            <a:off x="9261792" y="2080431"/>
            <a:ext cx="1952298" cy="2347513"/>
          </a:xfrm>
          <a:prstGeom prst="rect">
            <a:avLst/>
          </a:prstGeom>
        </p:spPr>
      </p:pic>
      <p:sp>
        <p:nvSpPr>
          <p:cNvPr id="8" name="Content Placeholder 2">
            <a:extLst>
              <a:ext uri="{FF2B5EF4-FFF2-40B4-BE49-F238E27FC236}">
                <a16:creationId xmlns:a16="http://schemas.microsoft.com/office/drawing/2014/main" id="{9E160BDC-0635-4505-88C2-CC1F2CDD388C}"/>
              </a:ext>
            </a:extLst>
          </p:cNvPr>
          <p:cNvSpPr txBox="1">
            <a:spLocks/>
          </p:cNvSpPr>
          <p:nvPr/>
        </p:nvSpPr>
        <p:spPr>
          <a:xfrm>
            <a:off x="2553047" y="541744"/>
            <a:ext cx="8144239" cy="973768"/>
          </a:xfrm>
          <a:prstGeom prst="rect">
            <a:avLst/>
          </a:prstGeom>
        </p:spPr>
        <p:txBody>
          <a:bodyPr vert="horz" rtlCol="0" anchor="ctr">
            <a:normAutofit/>
            <a:scene3d>
              <a:camera prst="orthographicFront"/>
              <a:lightRig rig="soft" dir="t"/>
            </a:scene3d>
            <a:sp3d prstMaterial="softEdge">
              <a:bevelT w="25400" h="25400"/>
            </a:sp3d>
          </a:bodyPr>
          <a:lstStyle>
            <a:lvl1pPr>
              <a:spcBef>
                <a:spcPct val="0"/>
              </a:spcBef>
              <a:buNone/>
              <a:defRPr kumimoji="0" sz="4100" b="1">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defTabSz="508402"/>
            <a:r>
              <a:rPr lang="en-GB" sz="5041" dirty="0">
                <a:solidFill>
                  <a:srgbClr val="0F5C62"/>
                </a:solidFill>
                <a:effectLst/>
                <a:latin typeface="Arial" panose="020B0604020202020204" pitchFamily="34" charset="0"/>
                <a:cs typeface="Arial" panose="020B0604020202020204" pitchFamily="34" charset="0"/>
              </a:rPr>
              <a:t>What is Green BELLE?</a:t>
            </a:r>
          </a:p>
        </p:txBody>
      </p:sp>
    </p:spTree>
    <p:extLst>
      <p:ext uri="{BB962C8B-B14F-4D97-AF65-F5344CB8AC3E}">
        <p14:creationId xmlns:p14="http://schemas.microsoft.com/office/powerpoint/2010/main" val="3340397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template green belle_Part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4" name="Title 1"/>
          <p:cNvSpPr txBox="1">
            <a:spLocks/>
          </p:cNvSpPr>
          <p:nvPr/>
        </p:nvSpPr>
        <p:spPr>
          <a:xfrm>
            <a:off x="1037396" y="337632"/>
            <a:ext cx="10117209" cy="140516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defTabSz="1124163">
              <a:defRPr/>
            </a:pPr>
            <a:r>
              <a:rPr lang="en-GB" sz="5041" dirty="0">
                <a:solidFill>
                  <a:srgbClr val="0F5C62"/>
                </a:solidFill>
                <a:effectLst/>
                <a:latin typeface="Arial" panose="020B0604020202020204" pitchFamily="34" charset="0"/>
                <a:cs typeface="Arial" panose="020B0604020202020204" pitchFamily="34" charset="0"/>
              </a:rPr>
              <a:t>Green BELLE Aims to…</a:t>
            </a:r>
          </a:p>
        </p:txBody>
      </p:sp>
      <p:sp>
        <p:nvSpPr>
          <p:cNvPr id="7" name="TextBox 6"/>
          <p:cNvSpPr txBox="1"/>
          <p:nvPr/>
        </p:nvSpPr>
        <p:spPr>
          <a:xfrm>
            <a:off x="3084541" y="1455219"/>
            <a:ext cx="7170472" cy="4201022"/>
          </a:xfrm>
          <a:prstGeom prst="rect">
            <a:avLst/>
          </a:prstGeom>
          <a:noFill/>
        </p:spPr>
        <p:txBody>
          <a:bodyPr wrap="square" rtlCol="0">
            <a:spAutoFit/>
          </a:bodyPr>
          <a:lstStyle/>
          <a:p>
            <a:pPr marL="351301" indent="-351301" defTabSz="508402">
              <a:lnSpc>
                <a:spcPct val="250000"/>
              </a:lnSpc>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Support the local low carbon economy</a:t>
            </a:r>
          </a:p>
          <a:p>
            <a:pPr marL="351301" indent="-351301" defTabSz="508402">
              <a:lnSpc>
                <a:spcPct val="250000"/>
              </a:lnSpc>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Reduce annual GHG emissions</a:t>
            </a:r>
          </a:p>
          <a:p>
            <a:pPr defTabSz="508402">
              <a:lnSpc>
                <a:spcPct val="250000"/>
              </a:lnSpc>
              <a:buClr>
                <a:srgbClr val="0F5C62"/>
              </a:buClr>
            </a:pPr>
            <a:r>
              <a:rPr lang="en-GB" sz="2213" b="1" dirty="0">
                <a:solidFill>
                  <a:srgbClr val="0F5C62"/>
                </a:solidFill>
                <a:latin typeface="Arial" panose="020B0604020202020204" pitchFamily="34" charset="0"/>
                <a:cs typeface="Arial" panose="020B0604020202020204" pitchFamily="34" charset="0"/>
              </a:rPr>
              <a:t>Targets</a:t>
            </a:r>
          </a:p>
          <a:p>
            <a:pPr marL="351301" indent="-351301" defTabSz="508402">
              <a:lnSpc>
                <a:spcPct val="250000"/>
              </a:lnSpc>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Number of enterprises receiving support – 293</a:t>
            </a:r>
          </a:p>
          <a:p>
            <a:pPr marL="351301" indent="-351301" defTabSz="508402">
              <a:lnSpc>
                <a:spcPct val="250000"/>
              </a:lnSpc>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Estimated annual decrease of GHG – 2,439 tCO</a:t>
            </a:r>
            <a:r>
              <a:rPr lang="en-GB" sz="2213" baseline="-25000" dirty="0">
                <a:solidFill>
                  <a:prstClr val="black"/>
                </a:solidFill>
                <a:latin typeface="Arial" panose="020B0604020202020204" pitchFamily="34" charset="0"/>
                <a:cs typeface="Arial" panose="020B0604020202020204" pitchFamily="34" charset="0"/>
              </a:rPr>
              <a:t>2</a:t>
            </a:r>
            <a:r>
              <a:rPr lang="en-GB" sz="2213" dirty="0">
                <a:solidFill>
                  <a:prstClr val="black"/>
                </a:solidFill>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4216419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6 template green belle_Part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3" name="Title 1"/>
          <p:cNvSpPr>
            <a:spLocks noGrp="1"/>
          </p:cNvSpPr>
          <p:nvPr>
            <p:ph type="title"/>
          </p:nvPr>
        </p:nvSpPr>
        <p:spPr>
          <a:xfrm>
            <a:off x="2547951" y="1473"/>
            <a:ext cx="5906389" cy="872500"/>
          </a:xfrm>
        </p:spPr>
        <p:txBody>
          <a:bodyPr>
            <a:normAutofit fontScale="90000"/>
          </a:bodyPr>
          <a:lstStyle/>
          <a:p>
            <a:r>
              <a:rPr lang="en-GB" b="1" dirty="0">
                <a:solidFill>
                  <a:srgbClr val="0F5C62"/>
                </a:solidFill>
                <a:latin typeface="Arial" panose="020B0604020202020204" pitchFamily="34" charset="0"/>
                <a:cs typeface="Arial" panose="020B0604020202020204" pitchFamily="34" charset="0"/>
              </a:rPr>
              <a:t>Measures Supported</a:t>
            </a:r>
          </a:p>
        </p:txBody>
      </p:sp>
      <p:sp>
        <p:nvSpPr>
          <p:cNvPr id="56" name="TextBox 55">
            <a:extLst>
              <a:ext uri="{FF2B5EF4-FFF2-40B4-BE49-F238E27FC236}">
                <a16:creationId xmlns:a16="http://schemas.microsoft.com/office/drawing/2014/main" id="{3CAC4D15-407C-46D6-80BE-D1B74D57E9E9}"/>
              </a:ext>
            </a:extLst>
          </p:cNvPr>
          <p:cNvSpPr txBox="1"/>
          <p:nvPr/>
        </p:nvSpPr>
        <p:spPr>
          <a:xfrm>
            <a:off x="3781143" y="1194501"/>
            <a:ext cx="1810821" cy="4532779"/>
          </a:xfrm>
          <a:prstGeom prst="rect">
            <a:avLst/>
          </a:prstGeom>
          <a:noFill/>
        </p:spPr>
        <p:txBody>
          <a:bodyPr wrap="square" rtlCol="0">
            <a:spAutoFit/>
          </a:bodyPr>
          <a:lstStyle/>
          <a:p>
            <a:pPr defTabSz="508402">
              <a:spcBef>
                <a:spcPts val="922"/>
              </a:spcBef>
            </a:pPr>
            <a:r>
              <a:rPr lang="en-GB" sz="1967" dirty="0">
                <a:solidFill>
                  <a:prstClr val="black"/>
                </a:solidFill>
                <a:latin typeface="Arial" panose="020B0604020202020204" pitchFamily="34" charset="0"/>
                <a:cs typeface="Arial" panose="020B0604020202020204" pitchFamily="34" charset="0"/>
              </a:rPr>
              <a:t>Energy Efficient</a:t>
            </a:r>
            <a:br>
              <a:rPr lang="en-GB" sz="1967" dirty="0">
                <a:solidFill>
                  <a:prstClr val="black"/>
                </a:solidFill>
                <a:latin typeface="Arial" panose="020B0604020202020204" pitchFamily="34" charset="0"/>
                <a:cs typeface="Arial" panose="020B0604020202020204" pitchFamily="34" charset="0"/>
              </a:rPr>
            </a:br>
            <a:r>
              <a:rPr lang="en-GB" sz="1967" dirty="0">
                <a:solidFill>
                  <a:prstClr val="black"/>
                </a:solidFill>
                <a:latin typeface="Arial" panose="020B0604020202020204" pitchFamily="34" charset="0"/>
                <a:cs typeface="Arial" panose="020B0604020202020204" pitchFamily="34" charset="0"/>
              </a:rPr>
              <a:t>Machinery</a:t>
            </a:r>
          </a:p>
          <a:p>
            <a:pPr defTabSz="508402">
              <a:spcBef>
                <a:spcPts val="922"/>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22"/>
              </a:spcBef>
            </a:pPr>
            <a:r>
              <a:rPr lang="en-GB" sz="1967" dirty="0">
                <a:solidFill>
                  <a:prstClr val="black"/>
                </a:solidFill>
                <a:latin typeface="Arial" panose="020B0604020202020204" pitchFamily="34" charset="0"/>
                <a:cs typeface="Arial" panose="020B0604020202020204" pitchFamily="34" charset="0"/>
              </a:rPr>
              <a:t>Heating Controls</a:t>
            </a:r>
          </a:p>
          <a:p>
            <a:pPr defTabSz="508402">
              <a:spcBef>
                <a:spcPts val="922"/>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22"/>
              </a:spcBef>
            </a:pPr>
            <a:r>
              <a:rPr lang="en-GB" sz="1967" dirty="0">
                <a:solidFill>
                  <a:prstClr val="black"/>
                </a:solidFill>
                <a:latin typeface="Arial" panose="020B0604020202020204" pitchFamily="34" charset="0"/>
                <a:cs typeface="Arial" panose="020B0604020202020204" pitchFamily="34" charset="0"/>
              </a:rPr>
              <a:t>Wall Insulation</a:t>
            </a:r>
          </a:p>
          <a:p>
            <a:pPr defTabSz="508402">
              <a:spcBef>
                <a:spcPts val="922"/>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22"/>
              </a:spcBef>
            </a:pPr>
            <a:r>
              <a:rPr lang="en-GB" sz="1967" dirty="0">
                <a:solidFill>
                  <a:prstClr val="black"/>
                </a:solidFill>
                <a:latin typeface="Arial" panose="020B0604020202020204" pitchFamily="34" charset="0"/>
                <a:cs typeface="Arial" panose="020B0604020202020204" pitchFamily="34" charset="0"/>
              </a:rPr>
              <a:t>Energy Storage</a:t>
            </a:r>
          </a:p>
          <a:p>
            <a:pPr defTabSz="508402">
              <a:spcBef>
                <a:spcPts val="922"/>
              </a:spcBef>
            </a:pPr>
            <a:endParaRPr lang="en-GB" sz="1967" dirty="0">
              <a:solidFill>
                <a:prstClr val="black"/>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58DCB463-0286-4E2E-97DA-1FADB96FE0FC}"/>
              </a:ext>
            </a:extLst>
          </p:cNvPr>
          <p:cNvSpPr txBox="1"/>
          <p:nvPr/>
        </p:nvSpPr>
        <p:spPr>
          <a:xfrm>
            <a:off x="8965265" y="1296999"/>
            <a:ext cx="1895975" cy="4273606"/>
          </a:xfrm>
          <a:prstGeom prst="rect">
            <a:avLst/>
          </a:prstGeom>
          <a:noFill/>
        </p:spPr>
        <p:txBody>
          <a:bodyPr wrap="square" rtlCol="0">
            <a:spAutoFit/>
          </a:bodyPr>
          <a:lstStyle/>
          <a:p>
            <a:pPr defTabSz="508402">
              <a:spcBef>
                <a:spcPts val="984"/>
              </a:spcBef>
            </a:pPr>
            <a:r>
              <a:rPr lang="en-GB" sz="1967" dirty="0">
                <a:solidFill>
                  <a:prstClr val="black"/>
                </a:solidFill>
                <a:latin typeface="Arial" panose="020B0604020202020204" pitchFamily="34" charset="0"/>
                <a:cs typeface="Arial" panose="020B0604020202020204" pitchFamily="34" charset="0"/>
              </a:rPr>
              <a:t>Boilers</a:t>
            </a: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r>
              <a:rPr lang="en-GB" sz="1967" dirty="0">
                <a:solidFill>
                  <a:prstClr val="black"/>
                </a:solidFill>
                <a:latin typeface="Arial" panose="020B0604020202020204" pitchFamily="34" charset="0"/>
                <a:cs typeface="Arial" panose="020B0604020202020204" pitchFamily="34" charset="0"/>
              </a:rPr>
              <a:t>Lighting</a:t>
            </a: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r>
              <a:rPr lang="en-GB" sz="1967" dirty="0">
                <a:solidFill>
                  <a:prstClr val="black"/>
                </a:solidFill>
                <a:latin typeface="Arial" panose="020B0604020202020204" pitchFamily="34" charset="0"/>
                <a:cs typeface="Arial" panose="020B0604020202020204" pitchFamily="34" charset="0"/>
              </a:rPr>
              <a:t>Heat Pumps</a:t>
            </a: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984"/>
              </a:spcBef>
            </a:pPr>
            <a:r>
              <a:rPr lang="en-GB" sz="1967" dirty="0">
                <a:solidFill>
                  <a:prstClr val="black"/>
                </a:solidFill>
                <a:latin typeface="Arial" panose="020B0604020202020204" pitchFamily="34" charset="0"/>
                <a:cs typeface="Arial" panose="020B0604020202020204" pitchFamily="34" charset="0"/>
              </a:rPr>
              <a:t>Solar</a:t>
            </a:r>
          </a:p>
        </p:txBody>
      </p:sp>
      <p:sp>
        <p:nvSpPr>
          <p:cNvPr id="58" name="TextBox 57">
            <a:extLst>
              <a:ext uri="{FF2B5EF4-FFF2-40B4-BE49-F238E27FC236}">
                <a16:creationId xmlns:a16="http://schemas.microsoft.com/office/drawing/2014/main" id="{C4AA5019-53DD-4949-BB25-682634A0FECF}"/>
              </a:ext>
            </a:extLst>
          </p:cNvPr>
          <p:cNvSpPr txBox="1"/>
          <p:nvPr/>
        </p:nvSpPr>
        <p:spPr>
          <a:xfrm>
            <a:off x="6269520" y="1194501"/>
            <a:ext cx="1783506" cy="4571251"/>
          </a:xfrm>
          <a:prstGeom prst="rect">
            <a:avLst/>
          </a:prstGeom>
          <a:noFill/>
        </p:spPr>
        <p:txBody>
          <a:bodyPr wrap="square" rtlCol="0">
            <a:spAutoFit/>
          </a:bodyPr>
          <a:lstStyle/>
          <a:p>
            <a:pPr defTabSz="508402">
              <a:spcBef>
                <a:spcPts val="1106"/>
              </a:spcBef>
            </a:pPr>
            <a:r>
              <a:rPr lang="en-GB" sz="1967" dirty="0">
                <a:solidFill>
                  <a:prstClr val="black"/>
                </a:solidFill>
                <a:latin typeface="Arial" panose="020B0604020202020204" pitchFamily="34" charset="0"/>
                <a:cs typeface="Arial" panose="020B0604020202020204" pitchFamily="34" charset="0"/>
              </a:rPr>
              <a:t>Ceiling / Loft Insulation</a:t>
            </a:r>
          </a:p>
          <a:p>
            <a:pPr defTabSz="508402">
              <a:spcBef>
                <a:spcPts val="1106"/>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1106"/>
              </a:spcBef>
            </a:pPr>
            <a:r>
              <a:rPr lang="en-GB" sz="1967" dirty="0">
                <a:solidFill>
                  <a:prstClr val="black"/>
                </a:solidFill>
                <a:latin typeface="Arial" panose="020B0604020202020204" pitchFamily="34" charset="0"/>
                <a:cs typeface="Arial" panose="020B0604020202020204" pitchFamily="34" charset="0"/>
              </a:rPr>
              <a:t>Biomass Boilers</a:t>
            </a:r>
          </a:p>
          <a:p>
            <a:pPr defTabSz="508402">
              <a:spcBef>
                <a:spcPts val="1106"/>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1106"/>
              </a:spcBef>
            </a:pPr>
            <a:r>
              <a:rPr lang="en-GB" sz="1967" dirty="0">
                <a:solidFill>
                  <a:prstClr val="black"/>
                </a:solidFill>
                <a:latin typeface="Arial" panose="020B0604020202020204" pitchFamily="34" charset="0"/>
                <a:cs typeface="Arial" panose="020B0604020202020204" pitchFamily="34" charset="0"/>
              </a:rPr>
              <a:t>Lighting Controls</a:t>
            </a:r>
          </a:p>
          <a:p>
            <a:pPr defTabSz="508402">
              <a:spcBef>
                <a:spcPts val="1106"/>
              </a:spcBef>
            </a:pPr>
            <a:endParaRPr lang="en-GB" sz="1967" dirty="0">
              <a:solidFill>
                <a:prstClr val="black"/>
              </a:solidFill>
              <a:latin typeface="Arial" panose="020B0604020202020204" pitchFamily="34" charset="0"/>
              <a:cs typeface="Arial" panose="020B0604020202020204" pitchFamily="34" charset="0"/>
            </a:endParaRPr>
          </a:p>
          <a:p>
            <a:pPr defTabSz="508402">
              <a:spcBef>
                <a:spcPts val="1106"/>
              </a:spcBef>
            </a:pPr>
            <a:r>
              <a:rPr lang="en-GB" sz="1967" dirty="0">
                <a:solidFill>
                  <a:prstClr val="black"/>
                </a:solidFill>
                <a:latin typeface="Arial" panose="020B0604020202020204" pitchFamily="34" charset="0"/>
                <a:cs typeface="Arial" panose="020B0604020202020204" pitchFamily="34" charset="0"/>
              </a:rPr>
              <a:t>Building Management Systems</a:t>
            </a:r>
          </a:p>
        </p:txBody>
      </p:sp>
      <p:pic>
        <p:nvPicPr>
          <p:cNvPr id="59" name="Picture 58">
            <a:extLst>
              <a:ext uri="{FF2B5EF4-FFF2-40B4-BE49-F238E27FC236}">
                <a16:creationId xmlns:a16="http://schemas.microsoft.com/office/drawing/2014/main" id="{C707D1D5-68AC-45AB-941D-3E3ED08A56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736" y1="44382" x2="37736" y2="44382"/>
                        <a14:foregroundMark x1="62893" y1="56103" x2="62893" y2="56103"/>
                        <a14:foregroundMark x1="67753" y1="60065" x2="67753" y2="60065"/>
                        <a14:foregroundMark x1="76043" y1="60065" x2="76043" y2="60065"/>
                        <a14:foregroundMark x1="77187" y1="49434" x2="77187" y2="49434"/>
                        <a14:foregroundMark x1="52716" y1="59539" x2="52716" y2="59539"/>
                      </a14:backgroundRemoval>
                    </a14:imgEffect>
                  </a14:imgLayer>
                </a14:imgProps>
              </a:ext>
              <a:ext uri="{28A0092B-C50C-407E-A947-70E740481C1C}">
                <a14:useLocalDpi xmlns:a14="http://schemas.microsoft.com/office/drawing/2010/main" val="0"/>
              </a:ext>
            </a:extLst>
          </a:blip>
          <a:stretch>
            <a:fillRect/>
          </a:stretch>
        </p:blipFill>
        <p:spPr>
          <a:xfrm>
            <a:off x="5232697" y="4509558"/>
            <a:ext cx="1036709" cy="1466449"/>
          </a:xfrm>
          <a:prstGeom prst="rect">
            <a:avLst/>
          </a:prstGeom>
        </p:spPr>
      </p:pic>
      <p:pic>
        <p:nvPicPr>
          <p:cNvPr id="60" name="Picture 59">
            <a:extLst>
              <a:ext uri="{FF2B5EF4-FFF2-40B4-BE49-F238E27FC236}">
                <a16:creationId xmlns:a16="http://schemas.microsoft.com/office/drawing/2014/main" id="{43CB5A20-266A-421A-9389-A43FFCFF27B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386" y1="50606" x2="70386" y2="50606"/>
                        <a14:foregroundMark x1="49785" y1="46667" x2="57940" y2="52121"/>
                        <a14:foregroundMark x1="32618" y1="45758" x2="82833" y2="53636"/>
                        <a14:foregroundMark x1="82833" y1="53636" x2="28755" y2="56970"/>
                        <a14:foregroundMark x1="28755" y1="56970" x2="25751" y2="50909"/>
                      </a14:backgroundRemoval>
                    </a14:imgEffect>
                  </a14:imgLayer>
                </a14:imgProps>
              </a:ext>
              <a:ext uri="{28A0092B-C50C-407E-A947-70E740481C1C}">
                <a14:useLocalDpi xmlns:a14="http://schemas.microsoft.com/office/drawing/2010/main" val="0"/>
              </a:ext>
            </a:extLst>
          </a:blip>
          <a:stretch>
            <a:fillRect/>
          </a:stretch>
        </p:blipFill>
        <p:spPr>
          <a:xfrm>
            <a:off x="5357282" y="745072"/>
            <a:ext cx="1036709" cy="1466449"/>
          </a:xfrm>
          <a:prstGeom prst="rect">
            <a:avLst/>
          </a:prstGeom>
        </p:spPr>
      </p:pic>
      <p:pic>
        <p:nvPicPr>
          <p:cNvPr id="61" name="Picture 60" descr="A close up of a device&#10;&#10;Description automatically generated">
            <a:extLst>
              <a:ext uri="{FF2B5EF4-FFF2-40B4-BE49-F238E27FC236}">
                <a16:creationId xmlns:a16="http://schemas.microsoft.com/office/drawing/2014/main" id="{DCF4BD0B-0215-4107-861B-5873808C6A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1109" y1="47696" x2="41109" y2="47696"/>
                        <a14:foregroundMark x1="44540" y1="42118" x2="44540" y2="42118"/>
                        <a14:foregroundMark x1="56547" y1="30719" x2="56547" y2="30719"/>
                        <a14:foregroundMark x1="63293" y1="45311" x2="63293" y2="45311"/>
                        <a14:foregroundMark x1="32876" y1="45837" x2="32876" y2="45837"/>
                        <a14:backgroundMark x1="31732" y1="46645" x2="31732" y2="46645"/>
                        <a14:backgroundMark x1="63694" y1="45837" x2="63694" y2="45837"/>
                      </a14:backgroundRemoval>
                    </a14:imgEffect>
                  </a14:imgLayer>
                </a14:imgProps>
              </a:ext>
              <a:ext uri="{28A0092B-C50C-407E-A947-70E740481C1C}">
                <a14:useLocalDpi xmlns:a14="http://schemas.microsoft.com/office/drawing/2010/main" val="0"/>
              </a:ext>
            </a:extLst>
          </a:blip>
          <a:stretch>
            <a:fillRect/>
          </a:stretch>
        </p:blipFill>
        <p:spPr>
          <a:xfrm>
            <a:off x="5301818" y="3469955"/>
            <a:ext cx="1036709" cy="1466449"/>
          </a:xfrm>
          <a:prstGeom prst="rect">
            <a:avLst/>
          </a:prstGeom>
        </p:spPr>
      </p:pic>
      <p:pic>
        <p:nvPicPr>
          <p:cNvPr id="62" name="Picture 61" descr="A picture containing object&#10;&#10;Description automatically generated">
            <a:extLst>
              <a:ext uri="{FF2B5EF4-FFF2-40B4-BE49-F238E27FC236}">
                <a16:creationId xmlns:a16="http://schemas.microsoft.com/office/drawing/2014/main" id="{CBF7893B-913C-45BB-B8BD-610954E83C2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0644" y1="83333" x2="50644" y2="83333"/>
                        <a14:foregroundMark x1="54506" y1="78485" x2="54506" y2="78485"/>
                        <a14:foregroundMark x1="54936" y1="76364" x2="54936" y2="76364"/>
                        <a14:foregroundMark x1="54936" y1="74242" x2="54936" y2="74242"/>
                        <a14:foregroundMark x1="55365" y1="71818" x2="55365" y2="71818"/>
                        <a14:foregroundMark x1="44635" y1="72121" x2="44635" y2="72121"/>
                        <a14:foregroundMark x1="40773" y1="72121" x2="40773" y2="72121"/>
                        <a14:foregroundMark x1="40773" y1="62727" x2="60086" y2="62424"/>
                        <a14:foregroundMark x1="39056" y1="50909" x2="57940" y2="47576"/>
                        <a14:foregroundMark x1="48069" y1="43939" x2="48069" y2="43939"/>
                        <a14:foregroundMark x1="60944" y1="42424" x2="60944" y2="42424"/>
                        <a14:foregroundMark x1="63090" y1="42424" x2="48069" y2="35758"/>
                        <a14:foregroundMark x1="37339" y1="40606" x2="53219" y2="43636"/>
                        <a14:foregroundMark x1="61803" y1="53939" x2="61803" y2="53939"/>
                        <a14:foregroundMark x1="61803" y1="53939" x2="60086" y2="58485"/>
                        <a14:foregroundMark x1="48069" y1="83030" x2="54936" y2="83030"/>
                        <a14:foregroundMark x1="42489" y1="70000" x2="47210" y2="77273"/>
                        <a14:foregroundMark x1="42060" y1="79394" x2="42489" y2="77576"/>
                        <a14:foregroundMark x1="58798" y1="75758" x2="57940" y2="70606"/>
                        <a14:backgroundMark x1="50644" y1="53939" x2="50644" y2="53939"/>
                      </a14:backgroundRemoval>
                    </a14:imgEffect>
                  </a14:imgLayer>
                </a14:imgProps>
              </a:ext>
              <a:ext uri="{28A0092B-C50C-407E-A947-70E740481C1C}">
                <a14:useLocalDpi xmlns:a14="http://schemas.microsoft.com/office/drawing/2010/main" val="0"/>
              </a:ext>
            </a:extLst>
          </a:blip>
          <a:stretch>
            <a:fillRect/>
          </a:stretch>
        </p:blipFill>
        <p:spPr>
          <a:xfrm>
            <a:off x="7997677" y="1952058"/>
            <a:ext cx="1036709" cy="1466449"/>
          </a:xfrm>
          <a:prstGeom prst="rect">
            <a:avLst/>
          </a:prstGeom>
        </p:spPr>
      </p:pic>
      <p:pic>
        <p:nvPicPr>
          <p:cNvPr id="63" name="Picture 62">
            <a:extLst>
              <a:ext uri="{FF2B5EF4-FFF2-40B4-BE49-F238E27FC236}">
                <a16:creationId xmlns:a16="http://schemas.microsoft.com/office/drawing/2014/main" id="{E88F1F42-6AF9-46EC-99B7-CD09D266B414}"/>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54946" y1="87874" x2="54946" y2="87874"/>
                        <a14:foregroundMark x1="40938" y1="48383" x2="40938" y2="48383"/>
                        <a14:foregroundMark x1="44425" y1="43411" x2="44425" y2="43411"/>
                        <a14:foregroundMark x1="26987" y1="34802" x2="26987" y2="34802"/>
                        <a14:foregroundMark x1="44425" y1="31083" x2="44425" y2="31083"/>
                        <a14:foregroundMark x1="32247" y1="38480" x2="32247" y2="38480"/>
                        <a14:foregroundMark x1="54946" y1="69361" x2="54946" y2="69361"/>
                        <a14:foregroundMark x1="61921" y1="64430" x2="61921" y2="64430"/>
                        <a14:foregroundMark x1="70669" y1="76758" x2="70669" y2="76758"/>
                        <a14:foregroundMark x1="54946" y1="74293" x2="54946" y2="74293"/>
                        <a14:foregroundMark x1="67181" y1="78011" x2="67181" y2="78011"/>
                        <a14:foregroundMark x1="54946" y1="73080" x2="54946" y2="73080"/>
                        <a14:foregroundMark x1="68897" y1="75546" x2="68897" y2="75546"/>
                        <a14:foregroundMark x1="66438" y1="61116" x2="66438" y2="61116"/>
                        <a14:backgroundMark x1="54260" y1="74010" x2="54260" y2="74010"/>
                      </a14:backgroundRemoval>
                    </a14:imgEffect>
                  </a14:imgLayer>
                </a14:imgProps>
              </a:ext>
              <a:ext uri="{28A0092B-C50C-407E-A947-70E740481C1C}">
                <a14:useLocalDpi xmlns:a14="http://schemas.microsoft.com/office/drawing/2010/main" val="0"/>
              </a:ext>
            </a:extLst>
          </a:blip>
          <a:stretch>
            <a:fillRect/>
          </a:stretch>
        </p:blipFill>
        <p:spPr>
          <a:xfrm>
            <a:off x="2756762" y="932795"/>
            <a:ext cx="1036709" cy="1466449"/>
          </a:xfrm>
          <a:prstGeom prst="rect">
            <a:avLst/>
          </a:prstGeom>
        </p:spPr>
      </p:pic>
      <p:pic>
        <p:nvPicPr>
          <p:cNvPr id="64" name="Picture 63">
            <a:extLst>
              <a:ext uri="{FF2B5EF4-FFF2-40B4-BE49-F238E27FC236}">
                <a16:creationId xmlns:a16="http://schemas.microsoft.com/office/drawing/2014/main" id="{267447C4-A7A7-412B-B7CC-B1B572B08A4A}"/>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backgroundMark x1="31675" y1="47171" x2="31675" y2="47171"/>
                        <a14:backgroundMark x1="39222" y1="46928" x2="39222" y2="46928"/>
                        <a14:backgroundMark x1="47113" y1="47171" x2="47113" y2="47171"/>
                        <a14:backgroundMark x1="61006" y1="46928" x2="61006" y2="46928"/>
                        <a14:backgroundMark x1="71126" y1="47171" x2="71126" y2="47171"/>
                        <a14:backgroundMark x1="71527" y1="50364" x2="71527" y2="50364"/>
                        <a14:backgroundMark x1="72670" y1="54082" x2="72670" y2="54082"/>
                        <a14:backgroundMark x1="59463" y1="54365" x2="59463" y2="54365"/>
                        <a14:backgroundMark x1="61006" y1="50889" x2="61006" y2="50889"/>
                        <a14:backgroundMark x1="49342" y1="49313" x2="49342" y2="49313"/>
                        <a14:backgroundMark x1="50829" y1="53800" x2="50829" y2="53800"/>
                        <a14:backgroundMark x1="39966" y1="53800" x2="39966" y2="53800"/>
                        <a14:backgroundMark x1="38079" y1="50647" x2="38079" y2="50647"/>
                        <a14:backgroundMark x1="27158" y1="50081" x2="27158" y2="50081"/>
                        <a14:backgroundMark x1="27158" y1="50081" x2="27158" y2="50081"/>
                        <a14:backgroundMark x1="27158" y1="53557" x2="27158" y2="53557"/>
                        <a14:backgroundMark x1="50086" y1="60469" x2="50086" y2="60469"/>
                        <a14:backgroundMark x1="59227" y1="58485" x2="59227" y2="58485"/>
                        <a14:backgroundMark x1="37339" y1="59697" x2="37339" y2="59697"/>
                        <a14:backgroundMark x1="42060" y1="59697" x2="42060" y2="59697"/>
                        <a14:backgroundMark x1="44206" y1="59091" x2="44206" y2="59091"/>
                        <a14:backgroundMark x1="47210" y1="58788" x2="47210" y2="58788"/>
                      </a14:backgroundRemoval>
                    </a14:imgEffect>
                  </a14:imgLayer>
                </a14:imgProps>
              </a:ext>
              <a:ext uri="{28A0092B-C50C-407E-A947-70E740481C1C}">
                <a14:useLocalDpi xmlns:a14="http://schemas.microsoft.com/office/drawing/2010/main" val="0"/>
              </a:ext>
            </a:extLst>
          </a:blip>
          <a:stretch>
            <a:fillRect/>
          </a:stretch>
        </p:blipFill>
        <p:spPr>
          <a:xfrm>
            <a:off x="8053026" y="4546761"/>
            <a:ext cx="1036709" cy="1466449"/>
          </a:xfrm>
          <a:prstGeom prst="rect">
            <a:avLst/>
          </a:prstGeom>
        </p:spPr>
      </p:pic>
      <p:pic>
        <p:nvPicPr>
          <p:cNvPr id="65" name="Picture 64" descr="A close up of a mans face&#10;&#10;Description automatically generated">
            <a:extLst>
              <a:ext uri="{FF2B5EF4-FFF2-40B4-BE49-F238E27FC236}">
                <a16:creationId xmlns:a16="http://schemas.microsoft.com/office/drawing/2014/main" id="{24B83964-08F7-4DC4-9C24-5769ACD3E19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51058" y1="44341" x2="51058" y2="44341"/>
                        <a14:foregroundMark x1="61521" y1="54244" x2="61521" y2="54244"/>
                        <a14:foregroundMark x1="61521" y1="61641" x2="61521" y2="61641"/>
                      </a14:backgroundRemoval>
                    </a14:imgEffect>
                  </a14:imgLayer>
                </a14:imgProps>
              </a:ext>
              <a:ext uri="{28A0092B-C50C-407E-A947-70E740481C1C}">
                <a14:useLocalDpi xmlns:a14="http://schemas.microsoft.com/office/drawing/2010/main" val="0"/>
              </a:ext>
            </a:extLst>
          </a:blip>
          <a:stretch>
            <a:fillRect/>
          </a:stretch>
        </p:blipFill>
        <p:spPr>
          <a:xfrm>
            <a:off x="2825883" y="2136589"/>
            <a:ext cx="1036709" cy="1466449"/>
          </a:xfrm>
          <a:prstGeom prst="rect">
            <a:avLst/>
          </a:prstGeom>
        </p:spPr>
      </p:pic>
      <p:pic>
        <p:nvPicPr>
          <p:cNvPr id="66" name="Picture 65">
            <a:extLst>
              <a:ext uri="{FF2B5EF4-FFF2-40B4-BE49-F238E27FC236}">
                <a16:creationId xmlns:a16="http://schemas.microsoft.com/office/drawing/2014/main" id="{6249D61F-50B4-49A2-92E2-6695A7E69181}"/>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55860" y1="48100" x2="55860" y2="48100"/>
                        <a14:foregroundMark x1="61121" y1="48100" x2="61121" y2="48100"/>
                        <a14:foregroundMark x1="64608" y1="59216" x2="64608" y2="59216"/>
                        <a14:foregroundMark x1="62893" y1="41916" x2="62893" y2="41916"/>
                        <a14:foregroundMark x1="61121" y1="39450" x2="61121" y2="39450"/>
                        <a14:backgroundMark x1="64378" y1="32121" x2="64378" y2="32121"/>
                        <a14:backgroundMark x1="66094" y1="33636" x2="66094" y2="33636"/>
                        <a14:backgroundMark x1="26609" y1="48485" x2="26609" y2="48485"/>
                        <a14:backgroundMark x1="75107" y1="37273" x2="75107" y2="37273"/>
                        <a14:backgroundMark x1="73820" y1="46970" x2="73820" y2="46970"/>
                      </a14:backgroundRemoval>
                    </a14:imgEffect>
                  </a14:imgLayer>
                </a14:imgProps>
              </a:ext>
              <a:ext uri="{28A0092B-C50C-407E-A947-70E740481C1C}">
                <a14:useLocalDpi xmlns:a14="http://schemas.microsoft.com/office/drawing/2010/main" val="0"/>
              </a:ext>
            </a:extLst>
          </a:blip>
          <a:stretch>
            <a:fillRect/>
          </a:stretch>
        </p:blipFill>
        <p:spPr>
          <a:xfrm>
            <a:off x="2812112" y="3434746"/>
            <a:ext cx="1036709" cy="1466449"/>
          </a:xfrm>
          <a:prstGeom prst="rect">
            <a:avLst/>
          </a:prstGeom>
        </p:spPr>
      </p:pic>
      <p:pic>
        <p:nvPicPr>
          <p:cNvPr id="67" name="Picture 66">
            <a:extLst>
              <a:ext uri="{FF2B5EF4-FFF2-40B4-BE49-F238E27FC236}">
                <a16:creationId xmlns:a16="http://schemas.microsoft.com/office/drawing/2014/main" id="{1B06CD3B-7399-46A7-819D-608588ECA61A}"/>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9984" b="89976" l="9777" r="95597">
                        <a14:foregroundMark x1="12864" y1="60550" x2="12864" y2="60550"/>
                        <a14:foregroundMark x1="9891" y1="65885" x2="9891" y2="65885"/>
                        <a14:foregroundMark x1="15895" y1="69846" x2="15895" y2="69846"/>
                        <a14:foregroundMark x1="23385" y1="71463" x2="23385" y2="71463"/>
                        <a14:foregroundMark x1="32419" y1="71180" x2="32419" y2="71180"/>
                        <a14:foregroundMark x1="38422" y1="70655" x2="38422" y2="70655"/>
                        <a14:foregroundMark x1="35049" y1="50202" x2="35049" y2="50202"/>
                        <a14:foregroundMark x1="48599" y1="69604" x2="48599" y2="69604"/>
                        <a14:foregroundMark x1="54603" y1="68513" x2="54603" y2="68513"/>
                        <a14:foregroundMark x1="66266" y1="65319" x2="66266" y2="65319"/>
                        <a14:foregroundMark x1="71527" y1="63460" x2="71527" y2="63460"/>
                        <a14:foregroundMark x1="76787" y1="62692" x2="76787" y2="62692"/>
                        <a14:foregroundMark x1="82390" y1="60024" x2="82390" y2="60024"/>
                        <a14:foregroundMark x1="87307" y1="57114" x2="87307" y2="57114"/>
                        <a14:foregroundMark x1="91081" y1="53921" x2="91081" y2="53921"/>
                        <a14:foregroundMark x1="92567" y1="48868" x2="94542" y2="48868"/>
                        <a14:foregroundMark x1="87307" y1="45675" x2="87307" y2="45675"/>
                        <a14:foregroundMark x1="56652" y1="42727" x2="56652" y2="42727"/>
                        <a14:foregroundMark x1="68240" y1="47879" x2="68240" y2="47879"/>
                        <a14:foregroundMark x1="54506" y1="43636" x2="54506" y2="43636"/>
                        <a14:foregroundMark x1="54506" y1="43636" x2="54506" y2="43636"/>
                        <a14:foregroundMark x1="54506" y1="43636" x2="54506" y2="43636"/>
                        <a14:foregroundMark x1="54506" y1="43636" x2="54506" y2="43636"/>
                        <a14:foregroundMark x1="54506" y1="43636" x2="54506" y2="43636"/>
                        <a14:foregroundMark x1="54506" y1="43636" x2="57940" y2="44242"/>
                        <a14:foregroundMark x1="57940" y1="44242" x2="57940" y2="44242"/>
                        <a14:foregroundMark x1="57940" y1="44242" x2="67382" y2="36667"/>
                        <a14:foregroundMark x1="59227" y1="33939" x2="59227" y2="33939"/>
                        <a14:foregroundMark x1="59227" y1="33939" x2="75107" y2="36061"/>
                        <a14:foregroundMark x1="52361" y1="41212" x2="63090" y2="53030"/>
                        <a14:foregroundMark x1="53648" y1="44848" x2="53648" y2="44848"/>
                        <a14:foregroundMark x1="53648" y1="44848" x2="53648" y2="44848"/>
                        <a14:foregroundMark x1="53648" y1="44848" x2="48927" y2="49394"/>
                        <a14:foregroundMark x1="48927" y1="49394" x2="48927" y2="49394"/>
                        <a14:foregroundMark x1="48927" y1="49394" x2="48927" y2="49394"/>
                        <a14:foregroundMark x1="48927" y1="49394" x2="50644" y2="42727"/>
                        <a14:foregroundMark x1="50644" y1="42727" x2="50644" y2="42727"/>
                        <a14:foregroundMark x1="50644" y1="42727" x2="72532" y2="53939"/>
                        <a14:foregroundMark x1="26180" y1="48485" x2="27897" y2="49697"/>
                        <a14:foregroundMark x1="27897" y1="49697" x2="20601" y2="49394"/>
                        <a14:backgroundMark x1="22642" y1="53921" x2="22642" y2="53921"/>
                        <a14:backgroundMark x1="16638" y1="57357" x2="16638" y2="57357"/>
                        <a14:backgroundMark x1="94797" y1="48585" x2="97827" y2="48585"/>
                      </a14:backgroundRemoval>
                    </a14:imgEffect>
                  </a14:imgLayer>
                </a14:imgProps>
              </a:ext>
              <a:ext uri="{28A0092B-C50C-407E-A947-70E740481C1C}">
                <a14:useLocalDpi xmlns:a14="http://schemas.microsoft.com/office/drawing/2010/main" val="0"/>
              </a:ext>
            </a:extLst>
          </a:blip>
          <a:stretch>
            <a:fillRect/>
          </a:stretch>
        </p:blipFill>
        <p:spPr>
          <a:xfrm>
            <a:off x="7859319" y="3403611"/>
            <a:ext cx="1036709" cy="1466449"/>
          </a:xfrm>
          <a:prstGeom prst="rect">
            <a:avLst/>
          </a:prstGeom>
        </p:spPr>
      </p:pic>
      <p:pic>
        <p:nvPicPr>
          <p:cNvPr id="68" name="Picture 67">
            <a:extLst>
              <a:ext uri="{FF2B5EF4-FFF2-40B4-BE49-F238E27FC236}">
                <a16:creationId xmlns:a16="http://schemas.microsoft.com/office/drawing/2014/main" id="{34FE55C4-AC6B-4019-A7A3-E741B63891EF}"/>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foregroundMark x1="50372" y1="37591" x2="50372" y2="37591"/>
                      </a14:backgroundRemoval>
                    </a14:imgEffect>
                  </a14:imgLayer>
                </a14:imgProps>
              </a:ext>
              <a:ext uri="{28A0092B-C50C-407E-A947-70E740481C1C}">
                <a14:useLocalDpi xmlns:a14="http://schemas.microsoft.com/office/drawing/2010/main" val="0"/>
              </a:ext>
            </a:extLst>
          </a:blip>
          <a:stretch>
            <a:fillRect/>
          </a:stretch>
        </p:blipFill>
        <p:spPr>
          <a:xfrm>
            <a:off x="2825883" y="4698684"/>
            <a:ext cx="1036709" cy="1466449"/>
          </a:xfrm>
          <a:prstGeom prst="rect">
            <a:avLst/>
          </a:prstGeom>
        </p:spPr>
      </p:pic>
      <p:pic>
        <p:nvPicPr>
          <p:cNvPr id="69" name="Picture 68" descr="A close up of a logo&#10;&#10;Description automatically generated">
            <a:extLst>
              <a:ext uri="{FF2B5EF4-FFF2-40B4-BE49-F238E27FC236}">
                <a16:creationId xmlns:a16="http://schemas.microsoft.com/office/drawing/2014/main" id="{06BF3E72-A39A-4137-A215-4827EA671E02}"/>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foregroundMark x1="51744" y1="46200" x2="51744" y2="46200"/>
                        <a14:foregroundMark x1="64551" y1="62167" x2="64551" y2="62167"/>
                        <a14:foregroundMark x1="39737" y1="58165" x2="39737" y2="58165"/>
                        <a14:foregroundMark x1="51001" y1="34519" x2="51001" y2="34519"/>
                        <a14:foregroundMark x1="57747" y1="37187" x2="57747" y2="37187"/>
                        <a14:foregroundMark x1="61521" y1="37187" x2="61521" y2="37187"/>
                        <a14:foregroundMark x1="43110" y1="71706" x2="43110" y2="71706"/>
                        <a14:foregroundMark x1="42367" y1="81568" x2="42367" y2="81568"/>
                        <a14:foregroundMark x1="57404" y1="79709" x2="57404" y2="79709"/>
                        <a14:foregroundMark x1="35220" y1="74373" x2="35220" y2="74373"/>
                        <a14:foregroundMark x1="42767" y1="80477" x2="42767" y2="80477"/>
                        <a14:foregroundMark x1="27468" y1="40000" x2="27468" y2="40000"/>
                        <a14:foregroundMark x1="54936" y1="59394" x2="54936" y2="59394"/>
                        <a14:foregroundMark x1="65236" y1="40000" x2="65236" y2="40000"/>
                        <a14:foregroundMark x1="23176" y1="36970" x2="23176" y2="36970"/>
                        <a14:foregroundMark x1="31760" y1="44242" x2="31760" y2="44242"/>
                        <a14:foregroundMark x1="31760" y1="44242" x2="31760" y2="44242"/>
                        <a14:foregroundMark x1="50644" y1="53333" x2="50644" y2="53333"/>
                        <a14:foregroundMark x1="54936" y1="74848" x2="54936" y2="74848"/>
                        <a14:foregroundMark x1="37768" y1="74848" x2="37768" y2="74848"/>
                        <a14:foregroundMark x1="37768" y1="46970" x2="68240" y2="49091"/>
                        <a14:foregroundMark x1="60944" y1="73939" x2="39914" y2="74848"/>
                        <a14:foregroundMark x1="60086" y1="80606" x2="60086" y2="80606"/>
                        <a14:foregroundMark x1="60086" y1="80303" x2="59227" y2="82121"/>
                        <a14:backgroundMark x1="41224" y1="81285" x2="41224" y2="81285"/>
                        <a14:backgroundMark x1="41967" y1="81568" x2="41967" y2="81568"/>
                        <a14:backgroundMark x1="31760" y1="42121" x2="31760" y2="42121"/>
                        <a14:backgroundMark x1="53648" y1="59394" x2="53648" y2="59394"/>
                        <a14:backgroundMark x1="37768" y1="74848" x2="37768" y2="74848"/>
                      </a14:backgroundRemoval>
                    </a14:imgEffect>
                  </a14:imgLayer>
                </a14:imgProps>
              </a:ext>
              <a:ext uri="{28A0092B-C50C-407E-A947-70E740481C1C}">
                <a14:useLocalDpi xmlns:a14="http://schemas.microsoft.com/office/drawing/2010/main" val="0"/>
              </a:ext>
            </a:extLst>
          </a:blip>
          <a:stretch>
            <a:fillRect/>
          </a:stretch>
        </p:blipFill>
        <p:spPr>
          <a:xfrm>
            <a:off x="5301818" y="2075406"/>
            <a:ext cx="1036709" cy="1466449"/>
          </a:xfrm>
          <a:prstGeom prst="rect">
            <a:avLst/>
          </a:prstGeom>
        </p:spPr>
      </p:pic>
      <p:pic>
        <p:nvPicPr>
          <p:cNvPr id="70" name="Picture 69" descr="A close up of a sign&#10;&#10;Description automatically generated">
            <a:extLst>
              <a:ext uri="{FF2B5EF4-FFF2-40B4-BE49-F238E27FC236}">
                <a16:creationId xmlns:a16="http://schemas.microsoft.com/office/drawing/2014/main" id="{79E2B5BA-8E6E-450E-B721-4364CF235CED}"/>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foregroundMark x1="51073" y1="42121" x2="51073" y2="42121"/>
                        <a14:foregroundMark x1="49785" y1="37273" x2="49785" y2="37273"/>
                        <a14:foregroundMark x1="32618" y1="70909" x2="32618" y2="70909"/>
                        <a14:foregroundMark x1="50644" y1="73030" x2="50644" y2="73030"/>
                        <a14:foregroundMark x1="60944" y1="74242" x2="60944" y2="74242"/>
                        <a14:foregroundMark x1="55794" y1="37576" x2="55794" y2="37576"/>
                        <a14:foregroundMark x1="61803" y1="35455" x2="61803" y2="35455"/>
                        <a14:foregroundMark x1="61803" y1="21515" x2="61803" y2="21515"/>
                        <a14:foregroundMark x1="51073" y1="54848" x2="51073" y2="54848"/>
                        <a14:foregroundMark x1="55794" y1="53636" x2="55794" y2="53636"/>
                        <a14:foregroundMark x1="51931" y1="60303" x2="51931" y2="60303"/>
                        <a14:foregroundMark x1="32189" y1="32121" x2="75966" y2="49697"/>
                        <a14:foregroundMark x1="75966" y1="49697" x2="29185" y2="37576"/>
                        <a14:foregroundMark x1="49381" y1="22424" x2="49785" y2="22121"/>
                        <a14:foregroundMark x1="48977" y1="22727" x2="49381" y2="22424"/>
                        <a14:foregroundMark x1="48573" y1="23030" x2="48977" y2="22727"/>
                        <a14:foregroundMark x1="48472" y1="23106" x2="48573" y2="23030"/>
                        <a14:foregroundMark x1="29185" y1="37576" x2="42672" y2="27457"/>
                        <a14:foregroundMark x1="47210" y1="56667" x2="61803" y2="54848"/>
                        <a14:foregroundMark x1="45923" y1="55455" x2="54077" y2="52121"/>
                        <a14:foregroundMark x1="52361" y1="20606" x2="57940" y2="20606"/>
                        <a14:foregroundMark x1="44635" y1="23939" x2="44635" y2="23939"/>
                        <a14:foregroundMark x1="44635" y1="23939" x2="51931" y2="23939"/>
                        <a14:foregroundMark x1="40773" y1="24242" x2="46352" y2="24848"/>
                        <a14:foregroundMark x1="29185" y1="24242" x2="76395" y2="23636"/>
                        <a14:backgroundMark x1="27897" y1="68788" x2="27897" y2="68788"/>
                        <a14:backgroundMark x1="63519" y1="69394" x2="63519" y2="69394"/>
                        <a14:backgroundMark x1="53219" y1="67273" x2="53219" y2="67273"/>
                        <a14:backgroundMark x1="56652" y1="49091" x2="56652" y2="49091"/>
                        <a14:backgroundMark x1="48069" y1="49091" x2="48069" y2="49091"/>
                      </a14:backgroundRemoval>
                    </a14:imgEffect>
                  </a14:imgLayer>
                </a14:imgProps>
              </a:ext>
              <a:ext uri="{28A0092B-C50C-407E-A947-70E740481C1C}">
                <a14:useLocalDpi xmlns:a14="http://schemas.microsoft.com/office/drawing/2010/main" val="0"/>
              </a:ext>
            </a:extLst>
          </a:blip>
          <a:stretch>
            <a:fillRect/>
          </a:stretch>
        </p:blipFill>
        <p:spPr>
          <a:xfrm>
            <a:off x="8053026" y="883315"/>
            <a:ext cx="1036709" cy="1466449"/>
          </a:xfrm>
          <a:prstGeom prst="rect">
            <a:avLst/>
          </a:prstGeom>
        </p:spPr>
      </p:pic>
    </p:spTree>
    <p:extLst>
      <p:ext uri="{BB962C8B-B14F-4D97-AF65-F5344CB8AC3E}">
        <p14:creationId xmlns:p14="http://schemas.microsoft.com/office/powerpoint/2010/main" val="3633238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6 template green belle_Part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55" y="2"/>
            <a:ext cx="10925607" cy="6859951"/>
          </a:xfrm>
          <a:prstGeom prst="rect">
            <a:avLst/>
          </a:prstGeom>
        </p:spPr>
      </p:pic>
      <p:sp>
        <p:nvSpPr>
          <p:cNvPr id="7" name="Title 1"/>
          <p:cNvSpPr>
            <a:spLocks noGrp="1"/>
          </p:cNvSpPr>
          <p:nvPr>
            <p:ph type="title"/>
          </p:nvPr>
        </p:nvSpPr>
        <p:spPr>
          <a:xfrm>
            <a:off x="1734946" y="-24431"/>
            <a:ext cx="10117209" cy="1505342"/>
          </a:xfrm>
        </p:spPr>
        <p:txBody>
          <a:bodyPr>
            <a:normAutofit/>
          </a:bodyPr>
          <a:lstStyle/>
          <a:p>
            <a:r>
              <a:rPr lang="en-GB" sz="3442" b="1" dirty="0">
                <a:solidFill>
                  <a:srgbClr val="0F5C62"/>
                </a:solidFill>
                <a:latin typeface="Arial" panose="020B0604020202020204" pitchFamily="34" charset="0"/>
                <a:cs typeface="Arial" panose="020B0604020202020204" pitchFamily="34" charset="0"/>
              </a:rPr>
              <a:t>Case Study – </a:t>
            </a:r>
            <a:r>
              <a:rPr lang="en-GB" sz="3442" b="1" dirty="0" err="1">
                <a:solidFill>
                  <a:srgbClr val="0F5C62"/>
                </a:solidFill>
                <a:latin typeface="Arial" panose="020B0604020202020204" pitchFamily="34" charset="0"/>
                <a:cs typeface="Arial" panose="020B0604020202020204" pitchFamily="34" charset="0"/>
              </a:rPr>
              <a:t>Sapcote</a:t>
            </a:r>
            <a:r>
              <a:rPr lang="en-GB" sz="3442" b="1" dirty="0">
                <a:solidFill>
                  <a:srgbClr val="0F5C62"/>
                </a:solidFill>
                <a:latin typeface="Arial" panose="020B0604020202020204" pitchFamily="34" charset="0"/>
                <a:cs typeface="Arial" panose="020B0604020202020204" pitchFamily="34" charset="0"/>
              </a:rPr>
              <a:t> Engineering Limited </a:t>
            </a:r>
          </a:p>
        </p:txBody>
      </p:sp>
      <p:sp>
        <p:nvSpPr>
          <p:cNvPr id="6" name="Content Placeholder 2"/>
          <p:cNvSpPr txBox="1">
            <a:spLocks/>
          </p:cNvSpPr>
          <p:nvPr/>
        </p:nvSpPr>
        <p:spPr>
          <a:xfrm>
            <a:off x="2750521" y="1417596"/>
            <a:ext cx="5824163" cy="4022815"/>
          </a:xfrm>
          <a:prstGeom prst="rect">
            <a:avLst/>
          </a:prstGeom>
        </p:spPr>
        <p:txBody>
          <a:bodyPr vert="horz" lIns="101642" tIns="50822" rIns="101642" bIns="50822" rtlCol="0">
            <a:noAutofit/>
          </a:bodyPr>
          <a:lstStyle>
            <a:lvl1pPr marL="310153" indent="-310153" algn="l" defTabSz="413537" rtl="0" eaLnBrk="1" latinLnBrk="0" hangingPunct="1">
              <a:spcBef>
                <a:spcPct val="20000"/>
              </a:spcBef>
              <a:buFont typeface="Arial"/>
              <a:buChar char="•"/>
              <a:defRPr sz="2900" kern="1200">
                <a:solidFill>
                  <a:schemeClr val="tx1"/>
                </a:solidFill>
                <a:latin typeface="+mn-lt"/>
                <a:ea typeface="+mn-ea"/>
                <a:cs typeface="+mn-cs"/>
              </a:defRPr>
            </a:lvl1pPr>
            <a:lvl2pPr marL="671998" indent="-258461" algn="l" defTabSz="413537" rtl="0" eaLnBrk="1" latinLnBrk="0" hangingPunct="1">
              <a:spcBef>
                <a:spcPct val="20000"/>
              </a:spcBef>
              <a:buFont typeface="Arial"/>
              <a:buChar char="–"/>
              <a:defRPr sz="2500" kern="1200">
                <a:solidFill>
                  <a:schemeClr val="tx1"/>
                </a:solidFill>
                <a:latin typeface="+mn-lt"/>
                <a:ea typeface="+mn-ea"/>
                <a:cs typeface="+mn-cs"/>
              </a:defRPr>
            </a:lvl2pPr>
            <a:lvl3pPr marL="1033844" indent="-206769" algn="l" defTabSz="413537" rtl="0" eaLnBrk="1" latinLnBrk="0" hangingPunct="1">
              <a:spcBef>
                <a:spcPct val="20000"/>
              </a:spcBef>
              <a:buFont typeface="Arial"/>
              <a:buChar char="•"/>
              <a:defRPr sz="2200" kern="1200">
                <a:solidFill>
                  <a:schemeClr val="tx1"/>
                </a:solidFill>
                <a:latin typeface="+mn-lt"/>
                <a:ea typeface="+mn-ea"/>
                <a:cs typeface="+mn-cs"/>
              </a:defRPr>
            </a:lvl3pPr>
            <a:lvl4pPr marL="1447381" indent="-206769" algn="l" defTabSz="413537" rtl="0" eaLnBrk="1" latinLnBrk="0" hangingPunct="1">
              <a:spcBef>
                <a:spcPct val="20000"/>
              </a:spcBef>
              <a:buFont typeface="Arial"/>
              <a:buChar char="–"/>
              <a:defRPr sz="1800" kern="1200">
                <a:solidFill>
                  <a:schemeClr val="tx1"/>
                </a:solidFill>
                <a:latin typeface="+mn-lt"/>
                <a:ea typeface="+mn-ea"/>
                <a:cs typeface="+mn-cs"/>
              </a:defRPr>
            </a:lvl4pPr>
            <a:lvl5pPr marL="1860918" indent="-206769" algn="l" defTabSz="413537" rtl="0" eaLnBrk="1" latinLnBrk="0" hangingPunct="1">
              <a:spcBef>
                <a:spcPct val="20000"/>
              </a:spcBef>
              <a:buFont typeface="Arial"/>
              <a:buChar char="»"/>
              <a:defRPr sz="1800" kern="1200">
                <a:solidFill>
                  <a:schemeClr val="tx1"/>
                </a:solidFill>
                <a:latin typeface="+mn-lt"/>
                <a:ea typeface="+mn-ea"/>
                <a:cs typeface="+mn-cs"/>
              </a:defRPr>
            </a:lvl5pPr>
            <a:lvl6pPr marL="2274456" indent="-206769" algn="l" defTabSz="413537" rtl="0" eaLnBrk="1" latinLnBrk="0" hangingPunct="1">
              <a:spcBef>
                <a:spcPct val="20000"/>
              </a:spcBef>
              <a:buFont typeface="Arial"/>
              <a:buChar char="•"/>
              <a:defRPr sz="1800" kern="1200">
                <a:solidFill>
                  <a:schemeClr val="tx1"/>
                </a:solidFill>
                <a:latin typeface="+mn-lt"/>
                <a:ea typeface="+mn-ea"/>
                <a:cs typeface="+mn-cs"/>
              </a:defRPr>
            </a:lvl6pPr>
            <a:lvl7pPr marL="2687993" indent="-206769" algn="l" defTabSz="413537" rtl="0" eaLnBrk="1" latinLnBrk="0" hangingPunct="1">
              <a:spcBef>
                <a:spcPct val="20000"/>
              </a:spcBef>
              <a:buFont typeface="Arial"/>
              <a:buChar char="•"/>
              <a:defRPr sz="1800" kern="1200">
                <a:solidFill>
                  <a:schemeClr val="tx1"/>
                </a:solidFill>
                <a:latin typeface="+mn-lt"/>
                <a:ea typeface="+mn-ea"/>
                <a:cs typeface="+mn-cs"/>
              </a:defRPr>
            </a:lvl7pPr>
            <a:lvl8pPr marL="3101531" indent="-206769" algn="l" defTabSz="413537" rtl="0" eaLnBrk="1" latinLnBrk="0" hangingPunct="1">
              <a:spcBef>
                <a:spcPct val="20000"/>
              </a:spcBef>
              <a:buFont typeface="Arial"/>
              <a:buChar char="•"/>
              <a:defRPr sz="1800" kern="1200">
                <a:solidFill>
                  <a:schemeClr val="tx1"/>
                </a:solidFill>
                <a:latin typeface="+mn-lt"/>
                <a:ea typeface="+mn-ea"/>
                <a:cs typeface="+mn-cs"/>
              </a:defRPr>
            </a:lvl8pPr>
            <a:lvl9pPr marL="3515068" indent="-206769" algn="l" defTabSz="413537" rtl="0" eaLnBrk="1" latinLnBrk="0" hangingPunct="1">
              <a:spcBef>
                <a:spcPct val="20000"/>
              </a:spcBef>
              <a:buFont typeface="Arial"/>
              <a:buChar char="•"/>
              <a:defRPr sz="1800" kern="1200">
                <a:solidFill>
                  <a:schemeClr val="tx1"/>
                </a:solidFill>
                <a:latin typeface="+mn-lt"/>
                <a:ea typeface="+mn-ea"/>
                <a:cs typeface="+mn-cs"/>
              </a:defRPr>
            </a:lvl9pPr>
          </a:lstStyle>
          <a:p>
            <a:pPr marL="381302" indent="-381302" defTabSz="508402">
              <a:lnSpc>
                <a:spcPct val="150000"/>
              </a:lnSpc>
              <a:spcBef>
                <a:spcPts val="1475"/>
              </a:spcBef>
              <a:buClr>
                <a:srgbClr val="0F5C62"/>
              </a:buClr>
              <a:buSzPct val="100000"/>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Engineering company - Broughton Astley</a:t>
            </a:r>
            <a:endParaRPr lang="en-GB" sz="2213" b="1" dirty="0">
              <a:solidFill>
                <a:prstClr val="black"/>
              </a:solidFill>
              <a:latin typeface="Arial" panose="020B0604020202020204" pitchFamily="34" charset="0"/>
              <a:cs typeface="Arial" panose="020B0604020202020204" pitchFamily="34" charset="0"/>
            </a:endParaRPr>
          </a:p>
          <a:p>
            <a:pPr marL="381302" indent="-381302" defTabSz="508402">
              <a:lnSpc>
                <a:spcPct val="150000"/>
              </a:lnSpc>
              <a:spcBef>
                <a:spcPts val="1475"/>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Measures applied for: </a:t>
            </a:r>
            <a:r>
              <a:rPr lang="en-GB" sz="2213" dirty="0">
                <a:solidFill>
                  <a:prstClr val="black"/>
                </a:solidFill>
                <a:latin typeface="Arial" panose="020B0604020202020204" pitchFamily="34" charset="0"/>
                <a:cs typeface="Arial" panose="020B0604020202020204" pitchFamily="34" charset="0"/>
              </a:rPr>
              <a:t>LED high bay lighting, new gas blowers and destratification fans</a:t>
            </a:r>
          </a:p>
          <a:p>
            <a:pPr marL="421411" indent="-421411" defTabSz="508402">
              <a:lnSpc>
                <a:spcPct val="150000"/>
              </a:lnSpc>
              <a:spcBef>
                <a:spcPts val="1475"/>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Green BELLE grant of £6,521.78</a:t>
            </a:r>
          </a:p>
        </p:txBody>
      </p:sp>
      <p:sp>
        <p:nvSpPr>
          <p:cNvPr id="3" name="TextBox 2"/>
          <p:cNvSpPr txBox="1"/>
          <p:nvPr/>
        </p:nvSpPr>
        <p:spPr>
          <a:xfrm>
            <a:off x="2777579" y="4458031"/>
            <a:ext cx="5494090" cy="1050929"/>
          </a:xfrm>
          <a:prstGeom prst="rect">
            <a:avLst/>
          </a:prstGeom>
          <a:noFill/>
        </p:spPr>
        <p:txBody>
          <a:bodyPr wrap="square" rtlCol="0">
            <a:spAutoFit/>
          </a:bodyPr>
          <a:lstStyle/>
          <a:p>
            <a:pPr marL="421411" indent="-421411" defTabSz="508402">
              <a:lnSpc>
                <a:spcPct val="150000"/>
              </a:lnSpc>
              <a:spcBef>
                <a:spcPts val="1475"/>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4.3 tCO</a:t>
            </a:r>
            <a:r>
              <a:rPr lang="en-GB" sz="2213" b="1" baseline="-25000" dirty="0">
                <a:solidFill>
                  <a:prstClr val="black"/>
                </a:solidFill>
                <a:latin typeface="Arial" panose="020B0604020202020204" pitchFamily="34" charset="0"/>
                <a:cs typeface="Arial" panose="020B0604020202020204" pitchFamily="34" charset="0"/>
              </a:rPr>
              <a:t>2</a:t>
            </a:r>
            <a:r>
              <a:rPr lang="en-GB" sz="2213" b="1" dirty="0">
                <a:solidFill>
                  <a:prstClr val="black"/>
                </a:solidFill>
                <a:latin typeface="Arial" panose="020B0604020202020204" pitchFamily="34" charset="0"/>
                <a:cs typeface="Arial" panose="020B0604020202020204" pitchFamily="34" charset="0"/>
              </a:rPr>
              <a:t>e </a:t>
            </a:r>
            <a:r>
              <a:rPr lang="en-GB" sz="2213" dirty="0">
                <a:solidFill>
                  <a:prstClr val="black"/>
                </a:solidFill>
                <a:latin typeface="Arial" panose="020B0604020202020204" pitchFamily="34" charset="0"/>
                <a:cs typeface="Arial" panose="020B0604020202020204" pitchFamily="34" charset="0"/>
              </a:rPr>
              <a:t>and</a:t>
            </a:r>
            <a:r>
              <a:rPr lang="en-GB" sz="2213" b="1" dirty="0">
                <a:solidFill>
                  <a:prstClr val="black"/>
                </a:solidFill>
                <a:latin typeface="Arial" panose="020B0604020202020204" pitchFamily="34" charset="0"/>
                <a:cs typeface="Arial" panose="020B0604020202020204" pitchFamily="34" charset="0"/>
              </a:rPr>
              <a:t> £1,600 </a:t>
            </a:r>
            <a:r>
              <a:rPr lang="en-GB" sz="2213" dirty="0">
                <a:solidFill>
                  <a:prstClr val="black"/>
                </a:solidFill>
                <a:latin typeface="Arial" panose="020B0604020202020204" pitchFamily="34" charset="0"/>
                <a:cs typeface="Arial" panose="020B0604020202020204" pitchFamily="34" charset="0"/>
              </a:rPr>
              <a:t>saved annually</a:t>
            </a:r>
            <a:br>
              <a:rPr lang="en-GB" sz="2213" dirty="0">
                <a:solidFill>
                  <a:prstClr val="black"/>
                </a:solidFill>
                <a:latin typeface="Arial" panose="020B0604020202020204" pitchFamily="34" charset="0"/>
                <a:cs typeface="Arial" panose="020B0604020202020204" pitchFamily="34" charset="0"/>
              </a:rPr>
            </a:br>
            <a:r>
              <a:rPr lang="en-GB" sz="2213" dirty="0">
                <a:solidFill>
                  <a:prstClr val="black"/>
                </a:solidFill>
                <a:latin typeface="Arial" panose="020B0604020202020204" pitchFamily="34" charset="0"/>
                <a:cs typeface="Arial" panose="020B0604020202020204" pitchFamily="34" charset="0"/>
              </a:rPr>
              <a:t>(53% lighting and 9% heating)</a:t>
            </a:r>
          </a:p>
        </p:txBody>
      </p:sp>
      <p:pic>
        <p:nvPicPr>
          <p:cNvPr id="9" name="Picture 8" descr="I:\Energy Services\Leicester Energy Agency\Green BELLE\SMEs\Sapcote Engineering Ltd\Photos\IMG_273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696" y="1412834"/>
            <a:ext cx="2832044" cy="3787159"/>
          </a:xfrm>
          <a:prstGeom prst="rect">
            <a:avLst/>
          </a:prstGeom>
          <a:noFill/>
          <a:ln>
            <a:noFill/>
          </a:ln>
        </p:spPr>
      </p:pic>
      <p:pic>
        <p:nvPicPr>
          <p:cNvPr id="4" name="Picture 2" descr="I:\Energy Services\Leicester Energy Agency\Green BELLE\SMEs\Sapcote Engineering Ltd\2004 sel logo jp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7476" y="5792208"/>
            <a:ext cx="1253493" cy="824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05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template green belle_Part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57" y="4"/>
            <a:ext cx="10925607" cy="6858000"/>
          </a:xfrm>
          <a:prstGeom prst="rect">
            <a:avLst/>
          </a:prstGeom>
        </p:spPr>
      </p:pic>
      <p:sp>
        <p:nvSpPr>
          <p:cNvPr id="7" name="Title 1"/>
          <p:cNvSpPr>
            <a:spLocks noGrp="1"/>
          </p:cNvSpPr>
          <p:nvPr>
            <p:ph type="title"/>
          </p:nvPr>
        </p:nvSpPr>
        <p:spPr>
          <a:xfrm>
            <a:off x="894537" y="11634"/>
            <a:ext cx="10117209" cy="1405168"/>
          </a:xfrm>
        </p:spPr>
        <p:txBody>
          <a:bodyPr>
            <a:normAutofit/>
          </a:bodyPr>
          <a:lstStyle/>
          <a:p>
            <a:r>
              <a:rPr lang="en-GB" sz="3442" b="1" dirty="0">
                <a:solidFill>
                  <a:srgbClr val="0F5C62"/>
                </a:solidFill>
                <a:latin typeface="Arial" panose="020B0604020202020204" pitchFamily="34" charset="0"/>
                <a:cs typeface="Arial" panose="020B0604020202020204" pitchFamily="34" charset="0"/>
              </a:rPr>
              <a:t>Case Study – </a:t>
            </a:r>
            <a:r>
              <a:rPr lang="en-GB" sz="3442" b="1" dirty="0" err="1">
                <a:solidFill>
                  <a:srgbClr val="0F5C62"/>
                </a:solidFill>
                <a:latin typeface="Arial" panose="020B0604020202020204" pitchFamily="34" charset="0"/>
                <a:cs typeface="Arial" panose="020B0604020202020204" pitchFamily="34" charset="0"/>
              </a:rPr>
              <a:t>Casepak</a:t>
            </a:r>
            <a:r>
              <a:rPr lang="en-GB" sz="3442" b="1" dirty="0">
                <a:solidFill>
                  <a:srgbClr val="0F5C62"/>
                </a:solidFill>
                <a:latin typeface="Arial" panose="020B0604020202020204" pitchFamily="34" charset="0"/>
                <a:cs typeface="Arial" panose="020B0604020202020204" pitchFamily="34" charset="0"/>
              </a:rPr>
              <a:t> Ltd</a:t>
            </a:r>
          </a:p>
        </p:txBody>
      </p:sp>
      <p:sp>
        <p:nvSpPr>
          <p:cNvPr id="8" name="Content Placeholder 2"/>
          <p:cNvSpPr>
            <a:spLocks noGrp="1"/>
          </p:cNvSpPr>
          <p:nvPr>
            <p:ph idx="1"/>
          </p:nvPr>
        </p:nvSpPr>
        <p:spPr>
          <a:xfrm>
            <a:off x="2752275" y="1050314"/>
            <a:ext cx="5686892" cy="4249169"/>
          </a:xfrm>
        </p:spPr>
        <p:txBody>
          <a:bodyPr>
            <a:noAutofit/>
          </a:bodyPr>
          <a:lstStyle/>
          <a:p>
            <a:pPr lvl="1">
              <a:lnSpc>
                <a:spcPct val="150000"/>
              </a:lnSpc>
              <a:buClr>
                <a:srgbClr val="0F5C62"/>
              </a:buClr>
              <a:buSzPct val="100000"/>
              <a:buFont typeface="Wingdings" panose="05000000000000000000" pitchFamily="2" charset="2"/>
              <a:buChar char="§"/>
            </a:pPr>
            <a:endParaRPr lang="en-GB" sz="2213" dirty="0">
              <a:latin typeface="Arial" panose="020B0604020202020204" pitchFamily="34" charset="0"/>
              <a:cs typeface="Arial" panose="020B0604020202020204" pitchFamily="34" charset="0"/>
            </a:endParaRPr>
          </a:p>
          <a:p>
            <a:pPr>
              <a:lnSpc>
                <a:spcPct val="200000"/>
              </a:lnSpc>
              <a:buClr>
                <a:srgbClr val="0F5C62"/>
              </a:buClr>
              <a:buSzPct val="100000"/>
              <a:buFont typeface="Wingdings" panose="05000000000000000000" pitchFamily="2" charset="2"/>
              <a:buChar char="§"/>
            </a:pPr>
            <a:endParaRPr lang="en-GB" sz="2213"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743500" y="1192001"/>
            <a:ext cx="4198395" cy="3024090"/>
          </a:xfrm>
          <a:prstGeom prst="rect">
            <a:avLst/>
          </a:prstGeom>
        </p:spPr>
        <p:txBody>
          <a:bodyPr vert="horz" lIns="101652" tIns="50827" rIns="101652" bIns="50827" rtlCol="0">
            <a:noAutofit/>
          </a:bodyPr>
          <a:lstStyle>
            <a:lvl1pPr marL="310153" indent="-310153" algn="l" defTabSz="413537" rtl="0" eaLnBrk="1" latinLnBrk="0" hangingPunct="1">
              <a:spcBef>
                <a:spcPct val="20000"/>
              </a:spcBef>
              <a:buFont typeface="Arial"/>
              <a:buChar char="•"/>
              <a:defRPr sz="2900" kern="1200">
                <a:solidFill>
                  <a:schemeClr val="tx1"/>
                </a:solidFill>
                <a:latin typeface="+mn-lt"/>
                <a:ea typeface="+mn-ea"/>
                <a:cs typeface="+mn-cs"/>
              </a:defRPr>
            </a:lvl1pPr>
            <a:lvl2pPr marL="671998" indent="-258461" algn="l" defTabSz="413537" rtl="0" eaLnBrk="1" latinLnBrk="0" hangingPunct="1">
              <a:spcBef>
                <a:spcPct val="20000"/>
              </a:spcBef>
              <a:buFont typeface="Arial"/>
              <a:buChar char="–"/>
              <a:defRPr sz="2500" kern="1200">
                <a:solidFill>
                  <a:schemeClr val="tx1"/>
                </a:solidFill>
                <a:latin typeface="+mn-lt"/>
                <a:ea typeface="+mn-ea"/>
                <a:cs typeface="+mn-cs"/>
              </a:defRPr>
            </a:lvl2pPr>
            <a:lvl3pPr marL="1033844" indent="-206769" algn="l" defTabSz="413537" rtl="0" eaLnBrk="1" latinLnBrk="0" hangingPunct="1">
              <a:spcBef>
                <a:spcPct val="20000"/>
              </a:spcBef>
              <a:buFont typeface="Arial"/>
              <a:buChar char="•"/>
              <a:defRPr sz="2200" kern="1200">
                <a:solidFill>
                  <a:schemeClr val="tx1"/>
                </a:solidFill>
                <a:latin typeface="+mn-lt"/>
                <a:ea typeface="+mn-ea"/>
                <a:cs typeface="+mn-cs"/>
              </a:defRPr>
            </a:lvl3pPr>
            <a:lvl4pPr marL="1447381" indent="-206769" algn="l" defTabSz="413537" rtl="0" eaLnBrk="1" latinLnBrk="0" hangingPunct="1">
              <a:spcBef>
                <a:spcPct val="20000"/>
              </a:spcBef>
              <a:buFont typeface="Arial"/>
              <a:buChar char="–"/>
              <a:defRPr sz="1800" kern="1200">
                <a:solidFill>
                  <a:schemeClr val="tx1"/>
                </a:solidFill>
                <a:latin typeface="+mn-lt"/>
                <a:ea typeface="+mn-ea"/>
                <a:cs typeface="+mn-cs"/>
              </a:defRPr>
            </a:lvl4pPr>
            <a:lvl5pPr marL="1860918" indent="-206769" algn="l" defTabSz="413537" rtl="0" eaLnBrk="1" latinLnBrk="0" hangingPunct="1">
              <a:spcBef>
                <a:spcPct val="20000"/>
              </a:spcBef>
              <a:buFont typeface="Arial"/>
              <a:buChar char="»"/>
              <a:defRPr sz="1800" kern="1200">
                <a:solidFill>
                  <a:schemeClr val="tx1"/>
                </a:solidFill>
                <a:latin typeface="+mn-lt"/>
                <a:ea typeface="+mn-ea"/>
                <a:cs typeface="+mn-cs"/>
              </a:defRPr>
            </a:lvl5pPr>
            <a:lvl6pPr marL="2274456" indent="-206769" algn="l" defTabSz="413537" rtl="0" eaLnBrk="1" latinLnBrk="0" hangingPunct="1">
              <a:spcBef>
                <a:spcPct val="20000"/>
              </a:spcBef>
              <a:buFont typeface="Arial"/>
              <a:buChar char="•"/>
              <a:defRPr sz="1800" kern="1200">
                <a:solidFill>
                  <a:schemeClr val="tx1"/>
                </a:solidFill>
                <a:latin typeface="+mn-lt"/>
                <a:ea typeface="+mn-ea"/>
                <a:cs typeface="+mn-cs"/>
              </a:defRPr>
            </a:lvl6pPr>
            <a:lvl7pPr marL="2687993" indent="-206769" algn="l" defTabSz="413537" rtl="0" eaLnBrk="1" latinLnBrk="0" hangingPunct="1">
              <a:spcBef>
                <a:spcPct val="20000"/>
              </a:spcBef>
              <a:buFont typeface="Arial"/>
              <a:buChar char="•"/>
              <a:defRPr sz="1800" kern="1200">
                <a:solidFill>
                  <a:schemeClr val="tx1"/>
                </a:solidFill>
                <a:latin typeface="+mn-lt"/>
                <a:ea typeface="+mn-ea"/>
                <a:cs typeface="+mn-cs"/>
              </a:defRPr>
            </a:lvl7pPr>
            <a:lvl8pPr marL="3101531" indent="-206769" algn="l" defTabSz="413537" rtl="0" eaLnBrk="1" latinLnBrk="0" hangingPunct="1">
              <a:spcBef>
                <a:spcPct val="20000"/>
              </a:spcBef>
              <a:buFont typeface="Arial"/>
              <a:buChar char="•"/>
              <a:defRPr sz="1800" kern="1200">
                <a:solidFill>
                  <a:schemeClr val="tx1"/>
                </a:solidFill>
                <a:latin typeface="+mn-lt"/>
                <a:ea typeface="+mn-ea"/>
                <a:cs typeface="+mn-cs"/>
              </a:defRPr>
            </a:lvl8pPr>
            <a:lvl9pPr marL="3515068" indent="-206769" algn="l" defTabSz="413537" rtl="0" eaLnBrk="1" latinLnBrk="0" hangingPunct="1">
              <a:spcBef>
                <a:spcPct val="20000"/>
              </a:spcBef>
              <a:buFont typeface="Arial"/>
              <a:buChar char="•"/>
              <a:defRPr sz="1800" kern="1200">
                <a:solidFill>
                  <a:schemeClr val="tx1"/>
                </a:solidFill>
                <a:latin typeface="+mn-lt"/>
                <a:ea typeface="+mn-ea"/>
                <a:cs typeface="+mn-cs"/>
              </a:defRPr>
            </a:lvl9pPr>
          </a:lstStyle>
          <a:p>
            <a:pPr marL="381302" indent="-381302" defTabSz="508402">
              <a:spcBef>
                <a:spcPts val="0"/>
              </a:spcBef>
              <a:buClr>
                <a:srgbClr val="0F5C62"/>
              </a:buClr>
              <a:buSzPct val="100000"/>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One of the UK’s most diverse recycling companies</a:t>
            </a:r>
          </a:p>
          <a:p>
            <a:pPr marL="381302" indent="-381302" defTabSz="508402">
              <a:spcBef>
                <a:spcPts val="0"/>
              </a:spcBef>
              <a:buClr>
                <a:srgbClr val="0F5C62"/>
              </a:buClr>
              <a:buSzPct val="100000"/>
              <a:buFont typeface="Wingdings" panose="05000000000000000000" pitchFamily="2" charset="2"/>
              <a:buChar char="§"/>
            </a:pPr>
            <a:endParaRPr lang="en-GB" sz="2213" b="1" dirty="0">
              <a:solidFill>
                <a:prstClr val="black"/>
              </a:solidFill>
              <a:latin typeface="Arial" panose="020B0604020202020204" pitchFamily="34" charset="0"/>
              <a:cs typeface="Arial" panose="020B0604020202020204" pitchFamily="34" charset="0"/>
            </a:endParaRPr>
          </a:p>
          <a:p>
            <a:pPr marL="381302" indent="-381302" defTabSz="508402">
              <a:spcBef>
                <a:spcPts val="0"/>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Measures applied for: </a:t>
            </a:r>
            <a:r>
              <a:rPr lang="en-GB" sz="2213" dirty="0">
                <a:solidFill>
                  <a:prstClr val="black"/>
                </a:solidFill>
                <a:latin typeface="Arial" panose="020B0604020202020204" pitchFamily="34" charset="0"/>
                <a:cs typeface="Arial" panose="020B0604020202020204" pitchFamily="34" charset="0"/>
              </a:rPr>
              <a:t>196 high bay LED lights to replace 1176 5ft T12 fluorescent tubes</a:t>
            </a:r>
          </a:p>
          <a:p>
            <a:pPr marL="381302" indent="-381302" defTabSz="508402">
              <a:spcBef>
                <a:spcPts val="0"/>
              </a:spcBef>
              <a:buClr>
                <a:srgbClr val="0F5C62"/>
              </a:buClr>
              <a:buSzPct val="100000"/>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81302" indent="-381302" defTabSz="508402">
              <a:spcBef>
                <a:spcPts val="0"/>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Green BELLE grant of £10,000</a:t>
            </a:r>
            <a:endParaRPr lang="en-GB" sz="2213" dirty="0">
              <a:solidFill>
                <a:prstClr val="black"/>
              </a:solidFill>
              <a:latin typeface="Arial" panose="020B0604020202020204" pitchFamily="34" charset="0"/>
              <a:cs typeface="Arial" panose="020B0604020202020204" pitchFamily="34" charset="0"/>
            </a:endParaRPr>
          </a:p>
          <a:p>
            <a:pPr marL="381302" indent="-381302" defTabSz="508402">
              <a:spcBef>
                <a:spcPts val="0"/>
              </a:spcBef>
              <a:buClr>
                <a:srgbClr val="0F5C62"/>
              </a:buClr>
              <a:buSzPct val="100000"/>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81302" indent="-381302" defTabSz="508402">
              <a:spcBef>
                <a:spcPts val="0"/>
              </a:spcBef>
              <a:buClr>
                <a:srgbClr val="0F5C62"/>
              </a:buClr>
              <a:buSzPct val="100000"/>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24 hour operation site</a:t>
            </a:r>
          </a:p>
          <a:p>
            <a:pPr marL="381302" indent="-381302" defTabSz="508402">
              <a:spcBef>
                <a:spcPts val="0"/>
              </a:spcBef>
              <a:buClr>
                <a:srgbClr val="0F5C62"/>
              </a:buClr>
              <a:buSzPct val="100000"/>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81302" indent="-381302" defTabSz="508402">
              <a:spcBef>
                <a:spcPts val="0"/>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114.6 tCO</a:t>
            </a:r>
            <a:r>
              <a:rPr lang="en-GB" sz="2213" b="1" baseline="-25000" dirty="0">
                <a:solidFill>
                  <a:prstClr val="black"/>
                </a:solidFill>
                <a:latin typeface="Arial" panose="020B0604020202020204" pitchFamily="34" charset="0"/>
                <a:cs typeface="Arial" panose="020B0604020202020204" pitchFamily="34" charset="0"/>
              </a:rPr>
              <a:t>2</a:t>
            </a:r>
            <a:r>
              <a:rPr lang="en-GB" sz="2213" b="1" dirty="0">
                <a:solidFill>
                  <a:prstClr val="black"/>
                </a:solidFill>
                <a:latin typeface="Arial" panose="020B0604020202020204" pitchFamily="34" charset="0"/>
                <a:cs typeface="Arial" panose="020B0604020202020204" pitchFamily="34" charset="0"/>
              </a:rPr>
              <a:t>e </a:t>
            </a:r>
            <a:r>
              <a:rPr lang="en-GB" sz="2213" dirty="0">
                <a:solidFill>
                  <a:prstClr val="black"/>
                </a:solidFill>
                <a:latin typeface="Arial" panose="020B0604020202020204" pitchFamily="34" charset="0"/>
                <a:cs typeface="Arial" panose="020B0604020202020204" pitchFamily="34" charset="0"/>
              </a:rPr>
              <a:t>and</a:t>
            </a:r>
            <a:r>
              <a:rPr lang="en-GB" sz="2213" b="1" dirty="0">
                <a:solidFill>
                  <a:prstClr val="black"/>
                </a:solidFill>
                <a:latin typeface="Arial" panose="020B0604020202020204" pitchFamily="34" charset="0"/>
                <a:cs typeface="Arial" panose="020B0604020202020204" pitchFamily="34" charset="0"/>
              </a:rPr>
              <a:t> £42,000 </a:t>
            </a:r>
            <a:r>
              <a:rPr lang="en-GB" sz="2213" dirty="0">
                <a:solidFill>
                  <a:prstClr val="black"/>
                </a:solidFill>
                <a:latin typeface="Arial" panose="020B0604020202020204" pitchFamily="34" charset="0"/>
                <a:cs typeface="Arial" panose="020B0604020202020204" pitchFamily="34" charset="0"/>
              </a:rPr>
              <a:t>saved annually (59%)</a:t>
            </a:r>
          </a:p>
          <a:p>
            <a:pPr marL="0" indent="0" defTabSz="508402">
              <a:lnSpc>
                <a:spcPct val="200000"/>
              </a:lnSpc>
              <a:buClr>
                <a:srgbClr val="0F5C62"/>
              </a:buClr>
              <a:buSzPct val="100000"/>
              <a:buNone/>
            </a:pPr>
            <a:endParaRPr lang="en-GB" sz="2459" dirty="0">
              <a:solidFill>
                <a:prstClr val="black"/>
              </a:solidFill>
              <a:latin typeface="Arial" panose="020B0604020202020204" pitchFamily="34" charset="0"/>
              <a:cs typeface="Arial" panose="020B0604020202020204" pitchFamily="34" charset="0"/>
            </a:endParaRPr>
          </a:p>
          <a:p>
            <a:pPr marL="0" indent="0" defTabSz="508402">
              <a:lnSpc>
                <a:spcPct val="200000"/>
              </a:lnSpc>
              <a:buClr>
                <a:srgbClr val="0F5C62"/>
              </a:buClr>
              <a:buSzPct val="100000"/>
              <a:buNone/>
            </a:pPr>
            <a:endParaRPr lang="en-GB" sz="1844" dirty="0">
              <a:solidFill>
                <a:prstClr val="black"/>
              </a:solidFill>
              <a:latin typeface="Arial" panose="020B0604020202020204" pitchFamily="34" charset="0"/>
              <a:cs typeface="Arial" panose="020B0604020202020204" pitchFamily="34" charset="0"/>
            </a:endParaRPr>
          </a:p>
          <a:p>
            <a:pPr marL="381302" indent="-381302" defTabSz="508402">
              <a:lnSpc>
                <a:spcPct val="200000"/>
              </a:lnSpc>
              <a:buClr>
                <a:srgbClr val="0F5C62"/>
              </a:buClr>
              <a:buSzPct val="100000"/>
              <a:buFont typeface="Wingdings" panose="05000000000000000000" pitchFamily="2" charset="2"/>
              <a:buChar char="§"/>
            </a:pPr>
            <a:endParaRPr lang="en-GB" sz="2459"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02141F-AF65-409B-B1FD-ABB75FD19C46}"/>
              </a:ext>
            </a:extLst>
          </p:cNvPr>
          <p:cNvPicPr>
            <a:picLocks noChangeAspect="1"/>
          </p:cNvPicPr>
          <p:nvPr/>
        </p:nvPicPr>
        <p:blipFill>
          <a:blip r:embed="rId4"/>
          <a:stretch>
            <a:fillRect/>
          </a:stretch>
        </p:blipFill>
        <p:spPr>
          <a:xfrm>
            <a:off x="7090286" y="2228115"/>
            <a:ext cx="4279374" cy="3024091"/>
          </a:xfrm>
          <a:prstGeom prst="rect">
            <a:avLst/>
          </a:prstGeom>
        </p:spPr>
      </p:pic>
    </p:spTree>
    <p:extLst>
      <p:ext uri="{BB962C8B-B14F-4D97-AF65-F5344CB8AC3E}">
        <p14:creationId xmlns:p14="http://schemas.microsoft.com/office/powerpoint/2010/main" val="267556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2" name="TextBox 1">
            <a:extLst>
              <a:ext uri="{FF2B5EF4-FFF2-40B4-BE49-F238E27FC236}">
                <a16:creationId xmlns:a16="http://schemas.microsoft.com/office/drawing/2014/main" id="{9230D9F6-0D60-403B-917F-26507CD0A4C3}"/>
              </a:ext>
            </a:extLst>
          </p:cNvPr>
          <p:cNvSpPr txBox="1"/>
          <p:nvPr/>
        </p:nvSpPr>
        <p:spPr>
          <a:xfrm>
            <a:off x="1855303" y="1946246"/>
            <a:ext cx="8175779" cy="3407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itle 9">
            <a:extLst>
              <a:ext uri="{FF2B5EF4-FFF2-40B4-BE49-F238E27FC236}">
                <a16:creationId xmlns:a16="http://schemas.microsoft.com/office/drawing/2014/main" id="{50EB185C-03AC-4C60-BB2D-D947A96126DB}"/>
              </a:ext>
            </a:extLst>
          </p:cNvPr>
          <p:cNvSpPr>
            <a:spLocks noGrp="1"/>
          </p:cNvSpPr>
          <p:nvPr>
            <p:ph type="title"/>
          </p:nvPr>
        </p:nvSpPr>
        <p:spPr/>
        <p:txBody>
          <a:bodyPr/>
          <a:lstStyle/>
          <a:p>
            <a:r>
              <a:rPr lang="en-GB" b="1" dirty="0"/>
              <a:t>COP26: WHAT IS IT?</a:t>
            </a:r>
          </a:p>
        </p:txBody>
      </p:sp>
      <p:pic>
        <p:nvPicPr>
          <p:cNvPr id="6" name="Content Placeholder 5">
            <a:extLst>
              <a:ext uri="{FF2B5EF4-FFF2-40B4-BE49-F238E27FC236}">
                <a16:creationId xmlns:a16="http://schemas.microsoft.com/office/drawing/2014/main" id="{6618E4C9-E914-415B-95F9-5C1100A7BD44}"/>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532585" y="1690688"/>
            <a:ext cx="5181600" cy="3028489"/>
          </a:xfrm>
          <a:prstGeom prst="rect">
            <a:avLst/>
          </a:prstGeom>
        </p:spPr>
      </p:pic>
      <p:sp>
        <p:nvSpPr>
          <p:cNvPr id="5" name="Content Placeholder 4">
            <a:extLst>
              <a:ext uri="{FF2B5EF4-FFF2-40B4-BE49-F238E27FC236}">
                <a16:creationId xmlns:a16="http://schemas.microsoft.com/office/drawing/2014/main" id="{CF177297-1907-47F2-ACD0-588A229A40E1}"/>
              </a:ext>
            </a:extLst>
          </p:cNvPr>
          <p:cNvSpPr>
            <a:spLocks noGrp="1"/>
          </p:cNvSpPr>
          <p:nvPr>
            <p:ph sz="half" idx="2"/>
          </p:nvPr>
        </p:nvSpPr>
        <p:spPr/>
        <p:txBody>
          <a:bodyPr>
            <a:normAutofit fontScale="92500" lnSpcReduction="20000"/>
          </a:bodyPr>
          <a:lstStyle/>
          <a:p>
            <a:r>
              <a:rPr lang="en-GB" dirty="0"/>
              <a:t>United Nations Framework Convention on Climate Change or  “COP26” for short</a:t>
            </a:r>
          </a:p>
          <a:p>
            <a:r>
              <a:rPr lang="en-GB" dirty="0"/>
              <a:t>26 simply refers to the fact that this is 26</a:t>
            </a:r>
            <a:r>
              <a:rPr lang="en-GB" baseline="30000" dirty="0"/>
              <a:t>th</a:t>
            </a:r>
            <a:r>
              <a:rPr lang="en-GB" dirty="0"/>
              <a:t> time they will have met</a:t>
            </a:r>
          </a:p>
          <a:p>
            <a:r>
              <a:rPr lang="en-GB" dirty="0"/>
              <a:t>31</a:t>
            </a:r>
            <a:r>
              <a:rPr lang="en-GB" baseline="30000" dirty="0"/>
              <a:t>st</a:t>
            </a:r>
            <a:r>
              <a:rPr lang="en-GB" dirty="0"/>
              <a:t> October – 12</a:t>
            </a:r>
            <a:r>
              <a:rPr lang="en-GB" baseline="30000" dirty="0"/>
              <a:t>TH</a:t>
            </a:r>
            <a:r>
              <a:rPr lang="en-GB" dirty="0"/>
              <a:t> November 2021</a:t>
            </a:r>
          </a:p>
          <a:p>
            <a:r>
              <a:rPr lang="en-GB" dirty="0"/>
              <a:t>Hosted by the UK in partnership with Italy it will take place in Glasgow’s Science Centre</a:t>
            </a:r>
          </a:p>
          <a:p>
            <a:r>
              <a:rPr lang="en-GB" dirty="0"/>
              <a:t>Over 200 Heads of State will attend, plus hundreds of climate experts and campaigners</a:t>
            </a:r>
          </a:p>
          <a:p>
            <a:endParaRPr lang="en-GB" dirty="0"/>
          </a:p>
        </p:txBody>
      </p:sp>
    </p:spTree>
    <p:extLst>
      <p:ext uri="{BB962C8B-B14F-4D97-AF65-F5344CB8AC3E}">
        <p14:creationId xmlns:p14="http://schemas.microsoft.com/office/powerpoint/2010/main" val="3483410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6 template green belle_Part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55" y="2"/>
            <a:ext cx="10925607" cy="6859951"/>
          </a:xfrm>
          <a:prstGeom prst="rect">
            <a:avLst/>
          </a:prstGeom>
        </p:spPr>
      </p:pic>
      <p:sp>
        <p:nvSpPr>
          <p:cNvPr id="7" name="Title 1"/>
          <p:cNvSpPr>
            <a:spLocks noGrp="1"/>
          </p:cNvSpPr>
          <p:nvPr>
            <p:ph type="title"/>
          </p:nvPr>
        </p:nvSpPr>
        <p:spPr>
          <a:xfrm>
            <a:off x="1074518" y="-24431"/>
            <a:ext cx="10117209" cy="1505342"/>
          </a:xfrm>
        </p:spPr>
        <p:txBody>
          <a:bodyPr>
            <a:normAutofit/>
          </a:bodyPr>
          <a:lstStyle/>
          <a:p>
            <a:r>
              <a:rPr lang="en-GB" sz="3442" b="1" dirty="0">
                <a:solidFill>
                  <a:srgbClr val="0F5C62"/>
                </a:solidFill>
                <a:latin typeface="Arial" panose="020B0604020202020204" pitchFamily="34" charset="0"/>
                <a:cs typeface="Arial" panose="020B0604020202020204" pitchFamily="34" charset="0"/>
              </a:rPr>
              <a:t>Case Study – </a:t>
            </a:r>
            <a:r>
              <a:rPr lang="en-GB" sz="3442" b="1" dirty="0" err="1">
                <a:solidFill>
                  <a:srgbClr val="0F5C62"/>
                </a:solidFill>
                <a:latin typeface="Arial" panose="020B0604020202020204" pitchFamily="34" charset="0"/>
                <a:cs typeface="Arial" panose="020B0604020202020204" pitchFamily="34" charset="0"/>
              </a:rPr>
              <a:t>Barkby</a:t>
            </a:r>
            <a:r>
              <a:rPr lang="en-GB" sz="3442" b="1" dirty="0">
                <a:solidFill>
                  <a:srgbClr val="0F5C62"/>
                </a:solidFill>
                <a:latin typeface="Arial" panose="020B0604020202020204" pitchFamily="34" charset="0"/>
                <a:cs typeface="Arial" panose="020B0604020202020204" pitchFamily="34" charset="0"/>
              </a:rPr>
              <a:t> Properties</a:t>
            </a:r>
          </a:p>
        </p:txBody>
      </p:sp>
      <p:sp>
        <p:nvSpPr>
          <p:cNvPr id="6" name="Content Placeholder 2"/>
          <p:cNvSpPr txBox="1">
            <a:spLocks/>
          </p:cNvSpPr>
          <p:nvPr/>
        </p:nvSpPr>
        <p:spPr>
          <a:xfrm>
            <a:off x="2750521" y="1327665"/>
            <a:ext cx="8678584" cy="1815686"/>
          </a:xfrm>
          <a:prstGeom prst="rect">
            <a:avLst/>
          </a:prstGeom>
        </p:spPr>
        <p:txBody>
          <a:bodyPr vert="horz" lIns="101642" tIns="50822" rIns="101642" bIns="50822" rtlCol="0">
            <a:noAutofit/>
          </a:bodyPr>
          <a:lstStyle>
            <a:lvl1pPr marL="310153" indent="-310153" algn="l" defTabSz="413537" rtl="0" eaLnBrk="1" latinLnBrk="0" hangingPunct="1">
              <a:spcBef>
                <a:spcPct val="20000"/>
              </a:spcBef>
              <a:buFont typeface="Arial"/>
              <a:buChar char="•"/>
              <a:defRPr sz="2900" kern="1200">
                <a:solidFill>
                  <a:schemeClr val="tx1"/>
                </a:solidFill>
                <a:latin typeface="+mn-lt"/>
                <a:ea typeface="+mn-ea"/>
                <a:cs typeface="+mn-cs"/>
              </a:defRPr>
            </a:lvl1pPr>
            <a:lvl2pPr marL="671998" indent="-258461" algn="l" defTabSz="413537" rtl="0" eaLnBrk="1" latinLnBrk="0" hangingPunct="1">
              <a:spcBef>
                <a:spcPct val="20000"/>
              </a:spcBef>
              <a:buFont typeface="Arial"/>
              <a:buChar char="–"/>
              <a:defRPr sz="2500" kern="1200">
                <a:solidFill>
                  <a:schemeClr val="tx1"/>
                </a:solidFill>
                <a:latin typeface="+mn-lt"/>
                <a:ea typeface="+mn-ea"/>
                <a:cs typeface="+mn-cs"/>
              </a:defRPr>
            </a:lvl2pPr>
            <a:lvl3pPr marL="1033844" indent="-206769" algn="l" defTabSz="413537" rtl="0" eaLnBrk="1" latinLnBrk="0" hangingPunct="1">
              <a:spcBef>
                <a:spcPct val="20000"/>
              </a:spcBef>
              <a:buFont typeface="Arial"/>
              <a:buChar char="•"/>
              <a:defRPr sz="2200" kern="1200">
                <a:solidFill>
                  <a:schemeClr val="tx1"/>
                </a:solidFill>
                <a:latin typeface="+mn-lt"/>
                <a:ea typeface="+mn-ea"/>
                <a:cs typeface="+mn-cs"/>
              </a:defRPr>
            </a:lvl3pPr>
            <a:lvl4pPr marL="1447381" indent="-206769" algn="l" defTabSz="413537" rtl="0" eaLnBrk="1" latinLnBrk="0" hangingPunct="1">
              <a:spcBef>
                <a:spcPct val="20000"/>
              </a:spcBef>
              <a:buFont typeface="Arial"/>
              <a:buChar char="–"/>
              <a:defRPr sz="1800" kern="1200">
                <a:solidFill>
                  <a:schemeClr val="tx1"/>
                </a:solidFill>
                <a:latin typeface="+mn-lt"/>
                <a:ea typeface="+mn-ea"/>
                <a:cs typeface="+mn-cs"/>
              </a:defRPr>
            </a:lvl4pPr>
            <a:lvl5pPr marL="1860918" indent="-206769" algn="l" defTabSz="413537" rtl="0" eaLnBrk="1" latinLnBrk="0" hangingPunct="1">
              <a:spcBef>
                <a:spcPct val="20000"/>
              </a:spcBef>
              <a:buFont typeface="Arial"/>
              <a:buChar char="»"/>
              <a:defRPr sz="1800" kern="1200">
                <a:solidFill>
                  <a:schemeClr val="tx1"/>
                </a:solidFill>
                <a:latin typeface="+mn-lt"/>
                <a:ea typeface="+mn-ea"/>
                <a:cs typeface="+mn-cs"/>
              </a:defRPr>
            </a:lvl5pPr>
            <a:lvl6pPr marL="2274456" indent="-206769" algn="l" defTabSz="413537" rtl="0" eaLnBrk="1" latinLnBrk="0" hangingPunct="1">
              <a:spcBef>
                <a:spcPct val="20000"/>
              </a:spcBef>
              <a:buFont typeface="Arial"/>
              <a:buChar char="•"/>
              <a:defRPr sz="1800" kern="1200">
                <a:solidFill>
                  <a:schemeClr val="tx1"/>
                </a:solidFill>
                <a:latin typeface="+mn-lt"/>
                <a:ea typeface="+mn-ea"/>
                <a:cs typeface="+mn-cs"/>
              </a:defRPr>
            </a:lvl6pPr>
            <a:lvl7pPr marL="2687993" indent="-206769" algn="l" defTabSz="413537" rtl="0" eaLnBrk="1" latinLnBrk="0" hangingPunct="1">
              <a:spcBef>
                <a:spcPct val="20000"/>
              </a:spcBef>
              <a:buFont typeface="Arial"/>
              <a:buChar char="•"/>
              <a:defRPr sz="1800" kern="1200">
                <a:solidFill>
                  <a:schemeClr val="tx1"/>
                </a:solidFill>
                <a:latin typeface="+mn-lt"/>
                <a:ea typeface="+mn-ea"/>
                <a:cs typeface="+mn-cs"/>
              </a:defRPr>
            </a:lvl7pPr>
            <a:lvl8pPr marL="3101531" indent="-206769" algn="l" defTabSz="413537" rtl="0" eaLnBrk="1" latinLnBrk="0" hangingPunct="1">
              <a:spcBef>
                <a:spcPct val="20000"/>
              </a:spcBef>
              <a:buFont typeface="Arial"/>
              <a:buChar char="•"/>
              <a:defRPr sz="1800" kern="1200">
                <a:solidFill>
                  <a:schemeClr val="tx1"/>
                </a:solidFill>
                <a:latin typeface="+mn-lt"/>
                <a:ea typeface="+mn-ea"/>
                <a:cs typeface="+mn-cs"/>
              </a:defRPr>
            </a:lvl8pPr>
            <a:lvl9pPr marL="3515068" indent="-206769" algn="l" defTabSz="413537" rtl="0" eaLnBrk="1" latinLnBrk="0" hangingPunct="1">
              <a:spcBef>
                <a:spcPct val="20000"/>
              </a:spcBef>
              <a:buFont typeface="Arial"/>
              <a:buChar char="•"/>
              <a:defRPr sz="1800" kern="1200">
                <a:solidFill>
                  <a:schemeClr val="tx1"/>
                </a:solidFill>
                <a:latin typeface="+mn-lt"/>
                <a:ea typeface="+mn-ea"/>
                <a:cs typeface="+mn-cs"/>
              </a:defRPr>
            </a:lvl9pPr>
          </a:lstStyle>
          <a:p>
            <a:pPr marL="381302" indent="-381302" defTabSz="508402">
              <a:spcBef>
                <a:spcPts val="531"/>
              </a:spcBef>
              <a:buClr>
                <a:srgbClr val="0F5C62"/>
              </a:buClr>
              <a:buSzPct val="100000"/>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Real estate and letting agent – office building</a:t>
            </a:r>
          </a:p>
          <a:p>
            <a:pPr marL="381302" indent="-381302" defTabSz="508402">
              <a:spcBef>
                <a:spcPts val="531"/>
              </a:spcBef>
              <a:buClr>
                <a:srgbClr val="0F5C62"/>
              </a:buClr>
              <a:buSzPct val="100000"/>
              <a:buFont typeface="Wingdings" panose="05000000000000000000" pitchFamily="2" charset="2"/>
              <a:buChar char="§"/>
            </a:pPr>
            <a:endParaRPr lang="en-GB" sz="2213" b="1" dirty="0">
              <a:solidFill>
                <a:prstClr val="black"/>
              </a:solidFill>
              <a:latin typeface="Arial" panose="020B0604020202020204" pitchFamily="34" charset="0"/>
              <a:cs typeface="Arial" panose="020B0604020202020204" pitchFamily="34" charset="0"/>
            </a:endParaRPr>
          </a:p>
          <a:p>
            <a:pPr marL="381302" indent="-381302" defTabSz="508402">
              <a:spcBef>
                <a:spcPts val="531"/>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Measures applied for: </a:t>
            </a:r>
            <a:r>
              <a:rPr lang="en-GB" sz="2213" dirty="0">
                <a:solidFill>
                  <a:prstClr val="black"/>
                </a:solidFill>
                <a:latin typeface="Arial" panose="020B0604020202020204" pitchFamily="34" charset="0"/>
                <a:cs typeface="Arial" panose="020B0604020202020204" pitchFamily="34" charset="0"/>
              </a:rPr>
              <a:t>replace two 35 year old gas boilers, with two ‘A’ rated boilers (42kW)</a:t>
            </a:r>
          </a:p>
          <a:p>
            <a:pPr marL="381302" indent="-381302" defTabSz="508402">
              <a:spcBef>
                <a:spcPts val="531"/>
              </a:spcBef>
              <a:buClr>
                <a:srgbClr val="0F5C62"/>
              </a:buClr>
              <a:buSzPct val="100000"/>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421411" indent="-421411" defTabSz="508402">
              <a:spcBef>
                <a:spcPts val="531"/>
              </a:spcBef>
              <a:buClr>
                <a:srgbClr val="0F5C62"/>
              </a:buClr>
              <a:buSzPct val="100000"/>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Green BELLE grant of £4,060</a:t>
            </a:r>
          </a:p>
        </p:txBody>
      </p:sp>
      <p:pic>
        <p:nvPicPr>
          <p:cNvPr id="5" name="Picture 4">
            <a:extLst>
              <a:ext uri="{FF2B5EF4-FFF2-40B4-BE49-F238E27FC236}">
                <a16:creationId xmlns:a16="http://schemas.microsoft.com/office/drawing/2014/main" id="{28A1812C-509D-4F2C-8705-35BAB3EADBDD}"/>
              </a:ext>
            </a:extLst>
          </p:cNvPr>
          <p:cNvPicPr>
            <a:picLocks noChangeAspect="1"/>
          </p:cNvPicPr>
          <p:nvPr/>
        </p:nvPicPr>
        <p:blipFill>
          <a:blip r:embed="rId4"/>
          <a:stretch>
            <a:fillRect/>
          </a:stretch>
        </p:blipFill>
        <p:spPr>
          <a:xfrm>
            <a:off x="7272923" y="3143351"/>
            <a:ext cx="4156183" cy="2454439"/>
          </a:xfrm>
          <a:prstGeom prst="rect">
            <a:avLst/>
          </a:prstGeom>
        </p:spPr>
      </p:pic>
      <p:sp>
        <p:nvSpPr>
          <p:cNvPr id="8" name="TextBox 7">
            <a:extLst>
              <a:ext uri="{FF2B5EF4-FFF2-40B4-BE49-F238E27FC236}">
                <a16:creationId xmlns:a16="http://schemas.microsoft.com/office/drawing/2014/main" id="{CD8773FF-2D6B-403E-B066-A80AE08871FD}"/>
              </a:ext>
            </a:extLst>
          </p:cNvPr>
          <p:cNvSpPr txBox="1"/>
          <p:nvPr/>
        </p:nvSpPr>
        <p:spPr>
          <a:xfrm>
            <a:off x="2750520" y="3936725"/>
            <a:ext cx="4398345" cy="2225994"/>
          </a:xfrm>
          <a:prstGeom prst="rect">
            <a:avLst/>
          </a:prstGeom>
          <a:noFill/>
        </p:spPr>
        <p:txBody>
          <a:bodyPr wrap="square" rtlCol="0">
            <a:spAutoFit/>
          </a:bodyPr>
          <a:lstStyle/>
          <a:p>
            <a:pPr marL="351301" indent="-351301" defTabSz="508402">
              <a:spcBef>
                <a:spcPts val="531"/>
              </a:spcBef>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Degree day analysis applied to GHG calculations</a:t>
            </a:r>
          </a:p>
          <a:p>
            <a:pPr marL="351301" indent="-351301" defTabSz="508402">
              <a:spcBef>
                <a:spcPts val="531"/>
              </a:spcBef>
              <a:buClr>
                <a:srgbClr val="0F5C62"/>
              </a:buClr>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51301" indent="-351301" defTabSz="508402">
              <a:spcBef>
                <a:spcPts val="531"/>
              </a:spcBef>
              <a:buClr>
                <a:srgbClr val="0F5C62"/>
              </a:buClr>
              <a:buFont typeface="Wingdings" panose="05000000000000000000" pitchFamily="2" charset="2"/>
              <a:buChar char="§"/>
            </a:pPr>
            <a:r>
              <a:rPr lang="en-GB" sz="2213" b="1" dirty="0">
                <a:solidFill>
                  <a:prstClr val="black"/>
                </a:solidFill>
                <a:latin typeface="Arial" panose="020B0604020202020204" pitchFamily="34" charset="0"/>
                <a:cs typeface="Arial" panose="020B0604020202020204" pitchFamily="34" charset="0"/>
              </a:rPr>
              <a:t>6 tCO</a:t>
            </a:r>
            <a:r>
              <a:rPr lang="en-GB" sz="2213" b="1" baseline="-25000" dirty="0">
                <a:solidFill>
                  <a:prstClr val="black"/>
                </a:solidFill>
                <a:latin typeface="Arial" panose="020B0604020202020204" pitchFamily="34" charset="0"/>
                <a:cs typeface="Arial" panose="020B0604020202020204" pitchFamily="34" charset="0"/>
              </a:rPr>
              <a:t>2</a:t>
            </a:r>
            <a:r>
              <a:rPr lang="en-GB" sz="2213" b="1" dirty="0">
                <a:solidFill>
                  <a:prstClr val="black"/>
                </a:solidFill>
                <a:latin typeface="Arial" panose="020B0604020202020204" pitchFamily="34" charset="0"/>
                <a:cs typeface="Arial" panose="020B0604020202020204" pitchFamily="34" charset="0"/>
              </a:rPr>
              <a:t>e</a:t>
            </a:r>
            <a:r>
              <a:rPr lang="en-GB" sz="2213" dirty="0">
                <a:solidFill>
                  <a:prstClr val="black"/>
                </a:solidFill>
                <a:latin typeface="Arial" panose="020B0604020202020204" pitchFamily="34" charset="0"/>
                <a:cs typeface="Arial" panose="020B0604020202020204" pitchFamily="34" charset="0"/>
              </a:rPr>
              <a:t> and </a:t>
            </a:r>
            <a:r>
              <a:rPr lang="en-GB" sz="2213" b="1" dirty="0">
                <a:solidFill>
                  <a:prstClr val="black"/>
                </a:solidFill>
                <a:latin typeface="Arial" panose="020B0604020202020204" pitchFamily="34" charset="0"/>
                <a:cs typeface="Arial" panose="020B0604020202020204" pitchFamily="34" charset="0"/>
              </a:rPr>
              <a:t>£1,600</a:t>
            </a:r>
            <a:br>
              <a:rPr lang="en-GB" sz="2213" dirty="0">
                <a:solidFill>
                  <a:prstClr val="black"/>
                </a:solidFill>
                <a:latin typeface="Arial" panose="020B0604020202020204" pitchFamily="34" charset="0"/>
                <a:cs typeface="Arial" panose="020B0604020202020204" pitchFamily="34" charset="0"/>
              </a:rPr>
            </a:br>
            <a:r>
              <a:rPr lang="en-GB" sz="2213" dirty="0">
                <a:solidFill>
                  <a:prstClr val="black"/>
                </a:solidFill>
                <a:latin typeface="Arial" panose="020B0604020202020204" pitchFamily="34" charset="0"/>
                <a:cs typeface="Arial" panose="020B0604020202020204" pitchFamily="34" charset="0"/>
              </a:rPr>
              <a:t>saved annually (27%)</a:t>
            </a:r>
          </a:p>
          <a:p>
            <a:pPr defTabSz="508402"/>
            <a:endParaRPr lang="en-GB" sz="1967" dirty="0">
              <a:solidFill>
                <a:prstClr val="black"/>
              </a:solidFill>
              <a:latin typeface="Calibri"/>
            </a:endParaRPr>
          </a:p>
        </p:txBody>
      </p:sp>
    </p:spTree>
    <p:extLst>
      <p:ext uri="{BB962C8B-B14F-4D97-AF65-F5344CB8AC3E}">
        <p14:creationId xmlns:p14="http://schemas.microsoft.com/office/powerpoint/2010/main" val="2554946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template green belle_Par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4" name="Title 1">
            <a:extLst>
              <a:ext uri="{FF2B5EF4-FFF2-40B4-BE49-F238E27FC236}">
                <a16:creationId xmlns:a16="http://schemas.microsoft.com/office/drawing/2014/main" id="{CFB7EA3A-7EB5-441B-8397-BF6D67A00719}"/>
              </a:ext>
            </a:extLst>
          </p:cNvPr>
          <p:cNvSpPr txBox="1">
            <a:spLocks/>
          </p:cNvSpPr>
          <p:nvPr/>
        </p:nvSpPr>
        <p:spPr>
          <a:xfrm>
            <a:off x="1408360" y="337632"/>
            <a:ext cx="10117209" cy="1405168"/>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defTabSz="1124163">
              <a:defRPr/>
            </a:pPr>
            <a:r>
              <a:rPr lang="en-GB" sz="5041" dirty="0">
                <a:solidFill>
                  <a:srgbClr val="0F5C62"/>
                </a:solidFill>
                <a:effectLst/>
                <a:latin typeface="Arial" panose="020B0604020202020204" pitchFamily="34" charset="0"/>
                <a:cs typeface="Arial" panose="020B0604020202020204" pitchFamily="34" charset="0"/>
              </a:rPr>
              <a:t>Phase 1 Achievements</a:t>
            </a:r>
          </a:p>
        </p:txBody>
      </p:sp>
      <p:sp>
        <p:nvSpPr>
          <p:cNvPr id="5" name="Rectangle 4">
            <a:extLst>
              <a:ext uri="{FF2B5EF4-FFF2-40B4-BE49-F238E27FC236}">
                <a16:creationId xmlns:a16="http://schemas.microsoft.com/office/drawing/2014/main" id="{CCF2DE0B-F135-44E9-BF25-598D0D47F731}"/>
              </a:ext>
            </a:extLst>
          </p:cNvPr>
          <p:cNvSpPr/>
          <p:nvPr/>
        </p:nvSpPr>
        <p:spPr>
          <a:xfrm>
            <a:off x="2752169" y="1858764"/>
            <a:ext cx="8402436" cy="4171206"/>
          </a:xfrm>
          <a:prstGeom prst="rect">
            <a:avLst/>
          </a:prstGeom>
        </p:spPr>
        <p:txBody>
          <a:bodyPr wrap="square">
            <a:spAutoFit/>
          </a:bodyPr>
          <a:lstStyle/>
          <a:p>
            <a:pPr marL="381231" indent="-381231" defTabSz="1016617">
              <a:spcBef>
                <a:spcPct val="20000"/>
              </a:spcBef>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92 SMEs awarded a Green BELLE grant</a:t>
            </a:r>
          </a:p>
          <a:p>
            <a:pPr defTabSz="1016617">
              <a:spcBef>
                <a:spcPct val="20000"/>
              </a:spcBef>
              <a:buClr>
                <a:srgbClr val="0F5C62"/>
              </a:buClr>
            </a:pPr>
            <a:endParaRPr lang="en-GB" sz="2213" dirty="0">
              <a:solidFill>
                <a:prstClr val="black"/>
              </a:solidFill>
              <a:latin typeface="Arial" panose="020B0604020202020204" pitchFamily="34" charset="0"/>
              <a:cs typeface="Arial" panose="020B0604020202020204" pitchFamily="34" charset="0"/>
            </a:endParaRPr>
          </a:p>
          <a:p>
            <a:pPr marL="381231" indent="-381231" defTabSz="1016617">
              <a:spcBef>
                <a:spcPct val="20000"/>
              </a:spcBef>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£509,302 of ERDF grant awarded</a:t>
            </a:r>
          </a:p>
          <a:p>
            <a:pPr marL="381231" indent="-381231" defTabSz="1016617">
              <a:spcBef>
                <a:spcPct val="20000"/>
              </a:spcBef>
              <a:buClr>
                <a:srgbClr val="0F5C62"/>
              </a:buClr>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81231" indent="-381231" defTabSz="1016617">
              <a:spcBef>
                <a:spcPct val="20000"/>
              </a:spcBef>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850 tCO</a:t>
            </a:r>
            <a:r>
              <a:rPr lang="en-GB" sz="2213" baseline="-25000" dirty="0">
                <a:solidFill>
                  <a:prstClr val="black"/>
                </a:solidFill>
                <a:latin typeface="Arial" panose="020B0604020202020204" pitchFamily="34" charset="0"/>
                <a:cs typeface="Arial" panose="020B0604020202020204" pitchFamily="34" charset="0"/>
              </a:rPr>
              <a:t>2</a:t>
            </a:r>
            <a:r>
              <a:rPr lang="en-GB" sz="2213" dirty="0">
                <a:solidFill>
                  <a:prstClr val="black"/>
                </a:solidFill>
                <a:latin typeface="Arial" panose="020B0604020202020204" pitchFamily="34" charset="0"/>
                <a:cs typeface="Arial" panose="020B0604020202020204" pitchFamily="34" charset="0"/>
              </a:rPr>
              <a:t>e approximate total annual GHG saving </a:t>
            </a:r>
            <a:br>
              <a:rPr lang="en-GB" sz="2213" dirty="0">
                <a:solidFill>
                  <a:prstClr val="black"/>
                </a:solidFill>
                <a:latin typeface="Arial" panose="020B0604020202020204" pitchFamily="34" charset="0"/>
                <a:cs typeface="Arial" panose="020B0604020202020204" pitchFamily="34" charset="0"/>
              </a:rPr>
            </a:br>
            <a:r>
              <a:rPr lang="en-GB" sz="2213" dirty="0">
                <a:solidFill>
                  <a:prstClr val="black"/>
                </a:solidFill>
                <a:latin typeface="Arial" panose="020B0604020202020204" pitchFamily="34" charset="0"/>
                <a:cs typeface="Arial" panose="020B0604020202020204" pitchFamily="34" charset="0"/>
              </a:rPr>
              <a:t>(estimated for all 92 SMEs)</a:t>
            </a:r>
          </a:p>
          <a:p>
            <a:pPr marL="381231" indent="-381231" defTabSz="1016617">
              <a:spcBef>
                <a:spcPct val="20000"/>
              </a:spcBef>
              <a:buClr>
                <a:srgbClr val="0F5C62"/>
              </a:buClr>
              <a:buFont typeface="Wingdings" panose="05000000000000000000" pitchFamily="2" charset="2"/>
              <a:buChar char="§"/>
            </a:pPr>
            <a:endParaRPr lang="en-GB" sz="2213" dirty="0">
              <a:solidFill>
                <a:prstClr val="black"/>
              </a:solidFill>
              <a:latin typeface="Arial" panose="020B0604020202020204" pitchFamily="34" charset="0"/>
              <a:cs typeface="Arial" panose="020B0604020202020204" pitchFamily="34" charset="0"/>
            </a:endParaRPr>
          </a:p>
          <a:p>
            <a:pPr marL="381231" indent="-381231" defTabSz="1016617">
              <a:spcBef>
                <a:spcPct val="20000"/>
              </a:spcBef>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Established referral mechanisms and strong relationships with other projects</a:t>
            </a:r>
          </a:p>
          <a:p>
            <a:pPr defTabSz="508402">
              <a:buClr>
                <a:srgbClr val="0F5C62"/>
              </a:buClr>
            </a:pPr>
            <a:endParaRPr lang="en-GB" sz="1967" dirty="0">
              <a:solidFill>
                <a:prstClr val="black"/>
              </a:solidFill>
              <a:latin typeface="Arial" panose="020B0604020202020204" pitchFamily="34" charset="0"/>
              <a:cs typeface="Arial" panose="020B0604020202020204" pitchFamily="34" charset="0"/>
            </a:endParaRPr>
          </a:p>
          <a:p>
            <a:pPr defTabSz="508402">
              <a:buClr>
                <a:srgbClr val="0F5C62"/>
              </a:buClr>
              <a:buFont typeface="Wingdings" panose="05000000000000000000" pitchFamily="2" charset="2"/>
              <a:buChar char="§"/>
            </a:pPr>
            <a:endParaRPr lang="en-GB" sz="1967"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15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6 template green belle_Part2.jpg">
            <a:extLst>
              <a:ext uri="{FF2B5EF4-FFF2-40B4-BE49-F238E27FC236}">
                <a16:creationId xmlns:a16="http://schemas.microsoft.com/office/drawing/2014/main" id="{782AF555-A2FC-4D42-ADDA-EEA003A57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5" y="-2332"/>
            <a:ext cx="10925607" cy="6858000"/>
          </a:xfrm>
          <a:prstGeom prst="rect">
            <a:avLst/>
          </a:prstGeom>
        </p:spPr>
      </p:pic>
      <p:sp>
        <p:nvSpPr>
          <p:cNvPr id="4" name="Title 2">
            <a:extLst>
              <a:ext uri="{FF2B5EF4-FFF2-40B4-BE49-F238E27FC236}">
                <a16:creationId xmlns:a16="http://schemas.microsoft.com/office/drawing/2014/main" id="{BFAD3C64-B6FE-425A-9D51-879724270C05}"/>
              </a:ext>
            </a:extLst>
          </p:cNvPr>
          <p:cNvSpPr>
            <a:spLocks noGrp="1"/>
          </p:cNvSpPr>
          <p:nvPr>
            <p:ph type="title"/>
          </p:nvPr>
        </p:nvSpPr>
        <p:spPr>
          <a:xfrm>
            <a:off x="2158858" y="191494"/>
            <a:ext cx="9576646" cy="1785734"/>
          </a:xfrm>
        </p:spPr>
        <p:txBody>
          <a:bodyPr>
            <a:normAutofit/>
          </a:bodyPr>
          <a:lstStyle/>
          <a:p>
            <a:r>
              <a:rPr lang="en-GB" sz="5041" b="1" dirty="0">
                <a:solidFill>
                  <a:srgbClr val="0F5C62"/>
                </a:solidFill>
                <a:latin typeface="Arial" panose="020B0604020202020204" pitchFamily="34" charset="0"/>
                <a:cs typeface="Arial" panose="020B0604020202020204" pitchFamily="34" charset="0"/>
              </a:rPr>
              <a:t>Phase 2</a:t>
            </a:r>
            <a:endParaRPr lang="en-GB" sz="5041"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2C7B361-7D32-42F6-98DC-5793B51DE9C7}"/>
              </a:ext>
            </a:extLst>
          </p:cNvPr>
          <p:cNvSpPr/>
          <p:nvPr/>
        </p:nvSpPr>
        <p:spPr>
          <a:xfrm>
            <a:off x="2752169" y="2125746"/>
            <a:ext cx="8402436" cy="2845715"/>
          </a:xfrm>
          <a:prstGeom prst="rect">
            <a:avLst/>
          </a:prstGeom>
        </p:spPr>
        <p:txBody>
          <a:bodyPr wrap="square">
            <a:spAutoFit/>
          </a:bodyPr>
          <a:lstStyle/>
          <a:p>
            <a:pPr marL="562082" indent="-562082" defTabSz="1016617">
              <a:spcBef>
                <a:spcPct val="20000"/>
              </a:spcBef>
              <a:spcAft>
                <a:spcPts val="2213"/>
              </a:spcAft>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January 2020 – December 2022</a:t>
            </a:r>
          </a:p>
          <a:p>
            <a:pPr marL="562082" indent="-562082" defTabSz="1016617">
              <a:spcBef>
                <a:spcPct val="20000"/>
              </a:spcBef>
              <a:spcAft>
                <a:spcPts val="2213"/>
              </a:spcAft>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200 further grants to SMEs</a:t>
            </a:r>
          </a:p>
          <a:p>
            <a:pPr marL="562082" indent="-562082" defTabSz="1016617">
              <a:spcBef>
                <a:spcPct val="20000"/>
              </a:spcBef>
              <a:spcAft>
                <a:spcPts val="2213"/>
              </a:spcAft>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£1.1 million of new ERDF grant funding available</a:t>
            </a:r>
          </a:p>
          <a:p>
            <a:pPr marL="562082" indent="-562082" defTabSz="1016617">
              <a:spcBef>
                <a:spcPct val="20000"/>
              </a:spcBef>
              <a:spcAft>
                <a:spcPts val="2213"/>
              </a:spcAft>
              <a:buClr>
                <a:srgbClr val="0F5C62"/>
              </a:buClr>
              <a:buFont typeface="Wingdings" panose="05000000000000000000" pitchFamily="2" charset="2"/>
              <a:buChar char="§"/>
            </a:pPr>
            <a:r>
              <a:rPr lang="en-GB" sz="2213" dirty="0">
                <a:solidFill>
                  <a:prstClr val="black"/>
                </a:solidFill>
                <a:latin typeface="Arial" panose="020B0604020202020204" pitchFamily="34" charset="0"/>
                <a:cs typeface="Arial" panose="020B0604020202020204" pitchFamily="34" charset="0"/>
              </a:rPr>
              <a:t>1,400 tCO2e phase 2 annual GHG saving target</a:t>
            </a:r>
            <a:br>
              <a:rPr lang="en-GB" sz="2213" dirty="0">
                <a:solidFill>
                  <a:prstClr val="black"/>
                </a:solidFill>
                <a:latin typeface="Arial" panose="020B0604020202020204" pitchFamily="34" charset="0"/>
                <a:cs typeface="Arial" panose="020B0604020202020204" pitchFamily="34" charset="0"/>
              </a:rPr>
            </a:br>
            <a:endParaRPr lang="en-GB" sz="221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383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 template green belle_Pa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5" y="1"/>
            <a:ext cx="10925607" cy="6858000"/>
          </a:xfrm>
          <a:prstGeom prst="rect">
            <a:avLst/>
          </a:prstGeom>
        </p:spPr>
      </p:pic>
      <p:sp>
        <p:nvSpPr>
          <p:cNvPr id="3" name="Title 1"/>
          <p:cNvSpPr>
            <a:spLocks noGrp="1"/>
          </p:cNvSpPr>
          <p:nvPr>
            <p:ph type="title"/>
          </p:nvPr>
        </p:nvSpPr>
        <p:spPr>
          <a:xfrm>
            <a:off x="1447236" y="315540"/>
            <a:ext cx="10117209" cy="1405168"/>
          </a:xfrm>
        </p:spPr>
        <p:txBody>
          <a:bodyPr>
            <a:normAutofit/>
          </a:bodyPr>
          <a:lstStyle/>
          <a:p>
            <a:r>
              <a:rPr lang="en-GB" sz="5041" b="1" dirty="0">
                <a:solidFill>
                  <a:srgbClr val="0F5C62"/>
                </a:solidFill>
                <a:latin typeface="Arial" panose="020B0604020202020204" pitchFamily="34" charset="0"/>
                <a:cs typeface="Arial" panose="020B0604020202020204" pitchFamily="34" charset="0"/>
              </a:rPr>
              <a:t>Contact Details</a:t>
            </a:r>
          </a:p>
        </p:txBody>
      </p:sp>
      <p:sp>
        <p:nvSpPr>
          <p:cNvPr id="5" name="Content Placeholder 2"/>
          <p:cNvSpPr>
            <a:spLocks noGrp="1"/>
          </p:cNvSpPr>
          <p:nvPr>
            <p:ph idx="1"/>
          </p:nvPr>
        </p:nvSpPr>
        <p:spPr>
          <a:xfrm>
            <a:off x="1435953" y="1455086"/>
            <a:ext cx="10117209" cy="5564075"/>
          </a:xfrm>
        </p:spPr>
        <p:txBody>
          <a:bodyPr anchor="ctr"/>
          <a:lstStyle/>
          <a:p>
            <a:pPr marL="134900" indent="0" algn="ctr">
              <a:buNone/>
            </a:pPr>
            <a:r>
              <a:rPr lang="en-GB" sz="2213" dirty="0">
                <a:latin typeface="Arial" panose="020B0604020202020204" pitchFamily="34" charset="0"/>
                <a:cs typeface="Arial" panose="020B0604020202020204" pitchFamily="34" charset="0"/>
              </a:rPr>
              <a:t>Rob Leeson &amp; Anna Dias</a:t>
            </a:r>
          </a:p>
          <a:p>
            <a:pPr marL="134900" indent="0" algn="ctr">
              <a:buNone/>
            </a:pPr>
            <a:endParaRPr lang="en-GB" sz="2213" dirty="0">
              <a:latin typeface="Arial" panose="020B0604020202020204" pitchFamily="34" charset="0"/>
              <a:cs typeface="Arial" panose="020B0604020202020204" pitchFamily="34" charset="0"/>
            </a:endParaRPr>
          </a:p>
          <a:p>
            <a:pPr marL="134900" indent="0" algn="ctr">
              <a:buNone/>
            </a:pPr>
            <a:r>
              <a:rPr lang="en-GB" sz="2213" dirty="0">
                <a:latin typeface="Arial" panose="020B0604020202020204" pitchFamily="34" charset="0"/>
                <a:cs typeface="Arial" panose="020B0604020202020204" pitchFamily="34" charset="0"/>
              </a:rPr>
              <a:t>0116 454 2700</a:t>
            </a:r>
          </a:p>
          <a:p>
            <a:pPr marL="134900" indent="0" algn="ctr">
              <a:buNone/>
            </a:pPr>
            <a:endParaRPr lang="en-GB" sz="2213" dirty="0">
              <a:latin typeface="Arial" panose="020B0604020202020204" pitchFamily="34" charset="0"/>
              <a:cs typeface="Arial" panose="020B0604020202020204" pitchFamily="34" charset="0"/>
            </a:endParaRPr>
          </a:p>
          <a:p>
            <a:pPr marL="134900" indent="0" algn="ctr">
              <a:buNone/>
            </a:pPr>
            <a:r>
              <a:rPr lang="en-GB" sz="2213" dirty="0">
                <a:latin typeface="Arial" panose="020B0604020202020204" pitchFamily="34" charset="0"/>
                <a:cs typeface="Arial" panose="020B0604020202020204" pitchFamily="34" charset="0"/>
                <a:hlinkClick r:id="rId3"/>
              </a:rPr>
              <a:t>energygrant@leicester.gov.uk</a:t>
            </a:r>
            <a:endParaRPr lang="en-GB" sz="2213" dirty="0">
              <a:latin typeface="Arial" panose="020B0604020202020204" pitchFamily="34" charset="0"/>
              <a:cs typeface="Arial" panose="020B0604020202020204" pitchFamily="34" charset="0"/>
            </a:endParaRPr>
          </a:p>
          <a:p>
            <a:pPr marL="134900" indent="0" algn="ctr">
              <a:buNone/>
            </a:pPr>
            <a:endParaRPr lang="en-GB" sz="2213" dirty="0">
              <a:latin typeface="Arial" panose="020B0604020202020204" pitchFamily="34" charset="0"/>
              <a:cs typeface="Arial" panose="020B0604020202020204" pitchFamily="34" charset="0"/>
            </a:endParaRPr>
          </a:p>
          <a:p>
            <a:pPr marL="134900" indent="0" algn="ctr">
              <a:buNone/>
            </a:pPr>
            <a:r>
              <a:rPr lang="en-GB" sz="2213" dirty="0">
                <a:latin typeface="Arial" panose="020B0604020202020204" pitchFamily="34" charset="0"/>
                <a:cs typeface="Arial" panose="020B0604020202020204" pitchFamily="34" charset="0"/>
                <a:hlinkClick r:id="rId4"/>
              </a:rPr>
              <a:t>www.GreenBELLE.org.uk</a:t>
            </a:r>
            <a:endParaRPr lang="en-GB" sz="2213" dirty="0">
              <a:latin typeface="Arial" panose="020B0604020202020204" pitchFamily="34" charset="0"/>
              <a:cs typeface="Arial" panose="020B0604020202020204" pitchFamily="34" charset="0"/>
            </a:endParaRPr>
          </a:p>
          <a:p>
            <a:pPr marL="134900" indent="0" algn="ctr">
              <a:buNone/>
            </a:pPr>
            <a:endParaRPr lang="en-GB" sz="2213" dirty="0">
              <a:latin typeface="Arial" panose="020B0604020202020204" pitchFamily="34" charset="0"/>
              <a:cs typeface="Arial" panose="020B0604020202020204" pitchFamily="34" charset="0"/>
            </a:endParaRPr>
          </a:p>
          <a:p>
            <a:pPr marL="134900" indent="0" algn="ctr">
              <a:buNone/>
            </a:pPr>
            <a:r>
              <a:rPr lang="en-GB" sz="2213" dirty="0">
                <a:latin typeface="Arial" panose="020B0604020202020204" pitchFamily="34" charset="0"/>
                <a:cs typeface="Arial" panose="020B0604020202020204" pitchFamily="34" charset="0"/>
              </a:rPr>
              <a:t>@LeicesterEnergy </a:t>
            </a:r>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768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F78-1D44-9543-987B-56ADE3CC93BC}"/>
              </a:ext>
            </a:extLst>
          </p:cNvPr>
          <p:cNvSpPr>
            <a:spLocks noGrp="1"/>
          </p:cNvSpPr>
          <p:nvPr>
            <p:ph type="ctrTitle"/>
          </p:nvPr>
        </p:nvSpPr>
        <p:spPr/>
        <p:txBody>
          <a:bodyPr>
            <a:normAutofit/>
          </a:bodyPr>
          <a:lstStyle/>
          <a:p>
            <a:r>
              <a:rPr lang="en-US" b="1" dirty="0"/>
              <a:t>Richard Garner</a:t>
            </a:r>
            <a:br>
              <a:rPr lang="en-US" b="1" dirty="0"/>
            </a:br>
            <a:r>
              <a:rPr lang="en-US" b="1" dirty="0"/>
              <a:t>Head of Partnerships, </a:t>
            </a:r>
            <a:br>
              <a:rPr lang="en-US" b="1" dirty="0"/>
            </a:br>
            <a:r>
              <a:rPr lang="en-US" b="1" dirty="0" err="1"/>
              <a:t>Zellar</a:t>
            </a:r>
            <a:endParaRPr lang="en-US" b="1" dirty="0"/>
          </a:p>
        </p:txBody>
      </p:sp>
      <p:sp>
        <p:nvSpPr>
          <p:cNvPr id="3" name="Subtitle 2">
            <a:extLst>
              <a:ext uri="{FF2B5EF4-FFF2-40B4-BE49-F238E27FC236}">
                <a16:creationId xmlns:a16="http://schemas.microsoft.com/office/drawing/2014/main" id="{DA6C1BE0-AD23-434E-A8A0-B3023FB9ED38}"/>
              </a:ext>
            </a:extLst>
          </p:cNvPr>
          <p:cNvSpPr>
            <a:spLocks noGrp="1"/>
          </p:cNvSpPr>
          <p:nvPr>
            <p:ph type="subTitle" idx="1"/>
          </p:nvPr>
        </p:nvSpPr>
        <p:spPr/>
        <p:txBody>
          <a:bodyPr/>
          <a:lstStyle/>
          <a:p>
            <a:endParaRPr lang="en-US" dirty="0">
              <a:solidFill>
                <a:schemeClr val="bg1"/>
              </a:solidFill>
            </a:endParaRPr>
          </a:p>
        </p:txBody>
      </p:sp>
      <p:sp>
        <p:nvSpPr>
          <p:cNvPr id="5" name="Rectangle 4">
            <a:extLst>
              <a:ext uri="{FF2B5EF4-FFF2-40B4-BE49-F238E27FC236}">
                <a16:creationId xmlns:a16="http://schemas.microsoft.com/office/drawing/2014/main" id="{52B773AD-8B36-9F42-972C-52714858447A}"/>
              </a:ext>
            </a:extLst>
          </p:cNvPr>
          <p:cNvSpPr/>
          <p:nvPr/>
        </p:nvSpPr>
        <p:spPr>
          <a:xfrm>
            <a:off x="-262759" y="6488668"/>
            <a:ext cx="1278058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 Leicestershire Business Voice  |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www.lbv.co.uk</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LBVtweets</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9396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aser&#10;&#10;Description automatically generated">
            <a:extLst>
              <a:ext uri="{FF2B5EF4-FFF2-40B4-BE49-F238E27FC236}">
                <a16:creationId xmlns:a16="http://schemas.microsoft.com/office/drawing/2014/main" id="{1310E4AD-1FDF-9C4C-9C4C-BE7E7CA9C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9" y="-9236"/>
            <a:ext cx="12197007" cy="6865831"/>
          </a:xfrm>
          <a:prstGeom prst="rect">
            <a:avLst/>
          </a:prstGeom>
        </p:spPr>
      </p:pic>
      <p:sp>
        <p:nvSpPr>
          <p:cNvPr id="8" name="TextBox 7">
            <a:extLst>
              <a:ext uri="{FF2B5EF4-FFF2-40B4-BE49-F238E27FC236}">
                <a16:creationId xmlns:a16="http://schemas.microsoft.com/office/drawing/2014/main" id="{5BE721E9-5E98-E34B-8995-61494A826C8C}"/>
              </a:ext>
            </a:extLst>
          </p:cNvPr>
          <p:cNvSpPr txBox="1"/>
          <p:nvPr/>
        </p:nvSpPr>
        <p:spPr>
          <a:xfrm>
            <a:off x="573246" y="759836"/>
            <a:ext cx="5576650" cy="1609339"/>
          </a:xfrm>
          <a:prstGeom prst="rect">
            <a:avLst/>
          </a:prstGeom>
          <a:noFill/>
        </p:spPr>
        <p:txBody>
          <a:bodyPr wrap="square" lIns="91428" tIns="45714" rIns="91428" bIns="45714" rtlCol="0" anchor="t">
            <a:spAutoFit/>
          </a:bodyPr>
          <a:lstStyle/>
          <a:p>
            <a:pPr marL="0" marR="0" lvl="0" indent="0" algn="l" defTabSz="914400" rtl="0" eaLnBrk="1" fontAlgn="auto" latinLnBrk="0" hangingPunct="1">
              <a:lnSpc>
                <a:spcPts val="57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3F2EE"/>
                </a:solidFill>
                <a:effectLst/>
                <a:uLnTx/>
                <a:uFillTx/>
                <a:latin typeface="Poppins Medium"/>
                <a:ea typeface="+mn-ea"/>
                <a:cs typeface="Poppins Medium"/>
              </a:rPr>
              <a:t>Sustainable Together</a:t>
            </a:r>
            <a:endParaRPr kumimoji="0" lang="en-US" sz="5399" b="0" i="0" u="none" strike="noStrike" kern="1200" cap="none" spc="0" normalizeH="0" baseline="0" noProof="0" dirty="0">
              <a:ln>
                <a:noFill/>
              </a:ln>
              <a:solidFill>
                <a:srgbClr val="72F0BA"/>
              </a:solidFill>
              <a:effectLst/>
              <a:uLnTx/>
              <a:uFillTx/>
              <a:latin typeface="Poppins Medium"/>
              <a:ea typeface="+mn-ea"/>
              <a:cs typeface="Poppins Medium"/>
            </a:endParaRPr>
          </a:p>
        </p:txBody>
      </p:sp>
      <p:pic>
        <p:nvPicPr>
          <p:cNvPr id="14" name="Graphic 13">
            <a:extLst>
              <a:ext uri="{FF2B5EF4-FFF2-40B4-BE49-F238E27FC236}">
                <a16:creationId xmlns:a16="http://schemas.microsoft.com/office/drawing/2014/main" id="{CFA5E025-E381-6C4B-83AF-2F9C663A678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54197" y="-1004379"/>
            <a:ext cx="828490" cy="276915"/>
          </a:xfrm>
          <a:prstGeom prst="rect">
            <a:avLst/>
          </a:prstGeom>
        </p:spPr>
      </p:pic>
      <p:sp>
        <p:nvSpPr>
          <p:cNvPr id="15" name="Rectangle 14">
            <a:extLst>
              <a:ext uri="{FF2B5EF4-FFF2-40B4-BE49-F238E27FC236}">
                <a16:creationId xmlns:a16="http://schemas.microsoft.com/office/drawing/2014/main" id="{6E26A017-D8E4-204D-9F0E-DCB071662067}"/>
              </a:ext>
            </a:extLst>
          </p:cNvPr>
          <p:cNvSpPr/>
          <p:nvPr/>
        </p:nvSpPr>
        <p:spPr>
          <a:xfrm>
            <a:off x="4458850" y="4039472"/>
            <a:ext cx="1789149" cy="369284"/>
          </a:xfrm>
          <a:prstGeom prst="rect">
            <a:avLst/>
          </a:prstGeom>
        </p:spPr>
        <p:txBody>
          <a:bodyPr wrap="square" lIns="91428" tIns="45714" rIns="91428" bIns="45714"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1492A"/>
              </a:solidFill>
              <a:effectLst/>
              <a:uLnTx/>
              <a:uFillTx/>
              <a:latin typeface="Poppins SemiBold" pitchFamily="2" charset="77"/>
              <a:ea typeface="+mn-ea"/>
              <a:cs typeface="Poppins SemiBold" pitchFamily="2" charset="77"/>
            </a:endParaRPr>
          </a:p>
        </p:txBody>
      </p:sp>
      <p:pic>
        <p:nvPicPr>
          <p:cNvPr id="19" name="Graphic 18">
            <a:extLst>
              <a:ext uri="{FF2B5EF4-FFF2-40B4-BE49-F238E27FC236}">
                <a16:creationId xmlns:a16="http://schemas.microsoft.com/office/drawing/2014/main" id="{D2AF12A8-709D-8C4C-A2CF-1CD78DFB595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95241" y="6365150"/>
            <a:ext cx="814345" cy="272187"/>
          </a:xfrm>
          <a:prstGeom prst="rect">
            <a:avLst/>
          </a:prstGeom>
        </p:spPr>
      </p:pic>
      <p:sp>
        <p:nvSpPr>
          <p:cNvPr id="13" name="TextBox 12">
            <a:extLst>
              <a:ext uri="{FF2B5EF4-FFF2-40B4-BE49-F238E27FC236}">
                <a16:creationId xmlns:a16="http://schemas.microsoft.com/office/drawing/2014/main" id="{FFD9E49F-9B07-4352-8B33-67DC6BB8A55C}"/>
              </a:ext>
            </a:extLst>
          </p:cNvPr>
          <p:cNvSpPr txBox="1"/>
          <p:nvPr/>
        </p:nvSpPr>
        <p:spPr>
          <a:xfrm>
            <a:off x="573246" y="2638698"/>
            <a:ext cx="8495937" cy="400058"/>
          </a:xfrm>
          <a:prstGeom prst="rect">
            <a:avLst/>
          </a:prstGeom>
          <a:noFill/>
        </p:spPr>
        <p:txBody>
          <a:bodyPr wrap="square" lIns="91428" tIns="45714" rIns="91428" bIns="45714"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3F2EE"/>
                </a:solidFill>
                <a:effectLst/>
                <a:uLnTx/>
                <a:uFillTx/>
                <a:latin typeface="Poppins Light"/>
                <a:ea typeface="+mn-ea"/>
                <a:cs typeface="Poppins Light" pitchFamily="2" charset="77"/>
              </a:rPr>
              <a:t>Introducing </a:t>
            </a:r>
            <a:r>
              <a:rPr kumimoji="0" lang="en-US" sz="2000" b="0" i="0" u="none" strike="noStrike" kern="1200" cap="none" spc="0" normalizeH="0" baseline="0" noProof="0" dirty="0" err="1">
                <a:ln>
                  <a:noFill/>
                </a:ln>
                <a:solidFill>
                  <a:srgbClr val="F3F2EE"/>
                </a:solidFill>
                <a:effectLst/>
                <a:uLnTx/>
                <a:uFillTx/>
                <a:latin typeface="Poppins Light"/>
                <a:ea typeface="+mn-ea"/>
                <a:cs typeface="Poppins Light" pitchFamily="2" charset="77"/>
              </a:rPr>
              <a:t>Zellar</a:t>
            </a:r>
            <a:r>
              <a:rPr kumimoji="0" lang="en-US" sz="2000" b="0" i="0" u="none" strike="noStrike" kern="1200" cap="none" spc="0" normalizeH="0" baseline="0" noProof="0" dirty="0">
                <a:ln>
                  <a:noFill/>
                </a:ln>
                <a:solidFill>
                  <a:srgbClr val="F3F2EE"/>
                </a:solidFill>
                <a:effectLst/>
                <a:uLnTx/>
                <a:uFillTx/>
                <a:latin typeface="Poppins Light"/>
                <a:ea typeface="+mn-ea"/>
                <a:cs typeface="Poppins Light" pitchFamily="2" charset="77"/>
              </a:rPr>
              <a:t>; the Sustainability platform.</a:t>
            </a:r>
          </a:p>
        </p:txBody>
      </p:sp>
      <p:sp>
        <p:nvSpPr>
          <p:cNvPr id="16" name="TextBox 15">
            <a:extLst>
              <a:ext uri="{FF2B5EF4-FFF2-40B4-BE49-F238E27FC236}">
                <a16:creationId xmlns:a16="http://schemas.microsoft.com/office/drawing/2014/main" id="{F71EFD55-6B69-424E-8C09-A645054EFCD7}"/>
              </a:ext>
            </a:extLst>
          </p:cNvPr>
          <p:cNvSpPr txBox="1"/>
          <p:nvPr/>
        </p:nvSpPr>
        <p:spPr>
          <a:xfrm>
            <a:off x="352669" y="4244241"/>
            <a:ext cx="3634952" cy="279656"/>
          </a:xfrm>
          <a:prstGeom prst="rect">
            <a:avLst/>
          </a:prstGeom>
          <a:noFill/>
        </p:spPr>
        <p:txBody>
          <a:bodyPr wrap="square" lIns="91428" tIns="45714" rIns="91428" bIns="45714" rtlCol="0" anchor="t">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3F2EE"/>
              </a:solidFill>
              <a:effectLst/>
              <a:uLnTx/>
              <a:uFillTx/>
              <a:latin typeface="Poppins" pitchFamily="2" charset="77"/>
              <a:ea typeface="+mn-ea"/>
              <a:cs typeface="Poppins" pitchFamily="2" charset="77"/>
            </a:endParaRPr>
          </a:p>
        </p:txBody>
      </p:sp>
      <p:sp>
        <p:nvSpPr>
          <p:cNvPr id="18" name="TextBox 17">
            <a:extLst>
              <a:ext uri="{FF2B5EF4-FFF2-40B4-BE49-F238E27FC236}">
                <a16:creationId xmlns:a16="http://schemas.microsoft.com/office/drawing/2014/main" id="{BDAFB424-D51D-4810-B43E-31647DA9BCB7}"/>
              </a:ext>
            </a:extLst>
          </p:cNvPr>
          <p:cNvSpPr txBox="1"/>
          <p:nvPr/>
        </p:nvSpPr>
        <p:spPr>
          <a:xfrm>
            <a:off x="-791952" y="4776304"/>
            <a:ext cx="1789149" cy="472040"/>
          </a:xfrm>
          <a:prstGeom prst="rect">
            <a:avLst/>
          </a:prstGeom>
          <a:noFill/>
        </p:spPr>
        <p:txBody>
          <a:bodyPr wrap="square" lIns="91428" tIns="45714" rIns="91428" bIns="45714" rtlCol="0" anchor="t">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3F2EE"/>
              </a:solidFill>
              <a:effectLst/>
              <a:uLnTx/>
              <a:uFillTx/>
              <a:latin typeface="Poppins"/>
              <a:ea typeface="+mn-ea"/>
              <a:cs typeface="Poppins" pitchFamily="2" charset="77"/>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72F0BA"/>
                </a:solidFill>
                <a:effectLst/>
                <a:uLnTx/>
                <a:uFillTx/>
                <a:latin typeface="Poppins"/>
                <a:ea typeface="+mn-ea"/>
                <a:cs typeface="Poppins" pitchFamily="2" charset="77"/>
              </a:rPr>
              <a:t> </a:t>
            </a:r>
            <a:endParaRPr kumimoji="0" lang="en-GB" sz="1200" b="0" i="0" u="none" strike="noStrike" kern="1200" cap="none" spc="0" normalizeH="0" baseline="0" noProof="0" dirty="0">
              <a:ln>
                <a:noFill/>
              </a:ln>
              <a:solidFill>
                <a:srgbClr val="72F0BA"/>
              </a:solidFill>
              <a:effectLst/>
              <a:uLnTx/>
              <a:uFillTx/>
              <a:latin typeface="Poppins" pitchFamily="2" charset="77"/>
              <a:ea typeface="+mn-ea"/>
              <a:cs typeface="Poppins" pitchFamily="2" charset="77"/>
            </a:endParaRPr>
          </a:p>
        </p:txBody>
      </p:sp>
      <p:sp>
        <p:nvSpPr>
          <p:cNvPr id="20" name="TextBox 19">
            <a:extLst>
              <a:ext uri="{FF2B5EF4-FFF2-40B4-BE49-F238E27FC236}">
                <a16:creationId xmlns:a16="http://schemas.microsoft.com/office/drawing/2014/main" id="{726B027E-15E0-4A49-B1B1-E24CABF59F12}"/>
              </a:ext>
            </a:extLst>
          </p:cNvPr>
          <p:cNvSpPr txBox="1"/>
          <p:nvPr/>
        </p:nvSpPr>
        <p:spPr>
          <a:xfrm>
            <a:off x="326915" y="6485390"/>
            <a:ext cx="52291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Poppins Light" pitchFamily="2" charset="77"/>
                <a:ea typeface="+mn-ea"/>
                <a:cs typeface="Poppins Light" pitchFamily="2" charset="77"/>
              </a:rPr>
              <a:t>Company Confidential ©Zellar 2021 </a:t>
            </a:r>
            <a:endParaRPr kumimoji="0" lang="en-US" sz="900" b="1" i="0" u="none" strike="noStrike" kern="1200" cap="none" spc="0" normalizeH="0" baseline="0" noProof="0">
              <a:ln>
                <a:noFill/>
              </a:ln>
              <a:solidFill>
                <a:prstClr val="white"/>
              </a:solidFill>
              <a:effectLst/>
              <a:uLnTx/>
              <a:uFillTx/>
              <a:latin typeface="Poppins Light" pitchFamily="2" charset="77"/>
              <a:ea typeface="+mn-ea"/>
              <a:cs typeface="Poppins Light" pitchFamily="2" charset="77"/>
            </a:endParaRPr>
          </a:p>
        </p:txBody>
      </p:sp>
      <p:sp>
        <p:nvSpPr>
          <p:cNvPr id="21" name="TextBox 20">
            <a:extLst>
              <a:ext uri="{FF2B5EF4-FFF2-40B4-BE49-F238E27FC236}">
                <a16:creationId xmlns:a16="http://schemas.microsoft.com/office/drawing/2014/main" id="{3F06B9EB-2F96-438A-8ED4-CE51CE16FA60}"/>
              </a:ext>
            </a:extLst>
          </p:cNvPr>
          <p:cNvSpPr txBox="1"/>
          <p:nvPr/>
        </p:nvSpPr>
        <p:spPr>
          <a:xfrm>
            <a:off x="573246" y="3529767"/>
            <a:ext cx="65266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Zellar</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 Explainer Video</a:t>
            </a: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2" descr="Home – Leicestershire Business Voice Leicestershire Business Voice">
            <a:extLst>
              <a:ext uri="{FF2B5EF4-FFF2-40B4-BE49-F238E27FC236}">
                <a16:creationId xmlns:a16="http://schemas.microsoft.com/office/drawing/2014/main" id="{7A2600BD-56A9-42A9-AB86-48B1FBF2C40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2256" y="4609567"/>
            <a:ext cx="36385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15B35"/>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9C1339A-544F-7349-8405-5730ECCE98B2}"/>
              </a:ext>
            </a:extLst>
          </p:cNvPr>
          <p:cNvCxnSpPr>
            <a:cxnSpLocks/>
          </p:cNvCxnSpPr>
          <p:nvPr/>
        </p:nvCxnSpPr>
        <p:spPr>
          <a:xfrm>
            <a:off x="419082" y="431793"/>
            <a:ext cx="112219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E0255B7-9E46-A34D-8C51-41465003DCA2}"/>
              </a:ext>
            </a:extLst>
          </p:cNvPr>
          <p:cNvSpPr txBox="1"/>
          <p:nvPr/>
        </p:nvSpPr>
        <p:spPr>
          <a:xfrm>
            <a:off x="332512" y="1327901"/>
            <a:ext cx="25519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So, we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created Zellar</a:t>
            </a:r>
          </a:p>
        </p:txBody>
      </p:sp>
      <p:cxnSp>
        <p:nvCxnSpPr>
          <p:cNvPr id="12" name="Straight Connector 11">
            <a:extLst>
              <a:ext uri="{FF2B5EF4-FFF2-40B4-BE49-F238E27FC236}">
                <a16:creationId xmlns:a16="http://schemas.microsoft.com/office/drawing/2014/main" id="{56EBE13C-AA0C-7B40-9551-7828B391DE0B}"/>
              </a:ext>
            </a:extLst>
          </p:cNvPr>
          <p:cNvCxnSpPr>
            <a:cxnSpLocks/>
          </p:cNvCxnSpPr>
          <p:nvPr/>
        </p:nvCxnSpPr>
        <p:spPr>
          <a:xfrm>
            <a:off x="419082" y="1275146"/>
            <a:ext cx="27960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CBFA7398-9154-CF4A-856D-6FA657DB256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94053" y="6369528"/>
            <a:ext cx="814451" cy="272222"/>
          </a:xfrm>
          <a:prstGeom prst="rect">
            <a:avLst/>
          </a:prstGeom>
        </p:spPr>
      </p:pic>
      <p:sp>
        <p:nvSpPr>
          <p:cNvPr id="40" name="TextBox 39">
            <a:extLst>
              <a:ext uri="{FF2B5EF4-FFF2-40B4-BE49-F238E27FC236}">
                <a16:creationId xmlns:a16="http://schemas.microsoft.com/office/drawing/2014/main" id="{82BC9F6B-2FF1-6442-A586-3DB260690F85}"/>
              </a:ext>
            </a:extLst>
          </p:cNvPr>
          <p:cNvSpPr txBox="1"/>
          <p:nvPr/>
        </p:nvSpPr>
        <p:spPr>
          <a:xfrm>
            <a:off x="326915" y="6485390"/>
            <a:ext cx="52291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Poppins Light" pitchFamily="2" charset="77"/>
                <a:ea typeface="+mn-ea"/>
                <a:cs typeface="Poppins Light" pitchFamily="2" charset="77"/>
              </a:rPr>
              <a:t>Company Confidential ©Zellar 2021 </a:t>
            </a:r>
            <a:endParaRPr kumimoji="0" lang="en-US" sz="900" b="1" i="0" u="none" strike="noStrike" kern="1200" cap="none" spc="0" normalizeH="0" baseline="0" noProof="0">
              <a:ln>
                <a:noFill/>
              </a:ln>
              <a:solidFill>
                <a:prstClr val="white"/>
              </a:solidFill>
              <a:effectLst/>
              <a:uLnTx/>
              <a:uFillTx/>
              <a:latin typeface="Poppins Light" pitchFamily="2" charset="77"/>
              <a:ea typeface="+mn-ea"/>
              <a:cs typeface="Poppins Light" pitchFamily="2" charset="77"/>
            </a:endParaRPr>
          </a:p>
        </p:txBody>
      </p:sp>
      <p:sp>
        <p:nvSpPr>
          <p:cNvPr id="41" name="TextBox 40">
            <a:extLst>
              <a:ext uri="{FF2B5EF4-FFF2-40B4-BE49-F238E27FC236}">
                <a16:creationId xmlns:a16="http://schemas.microsoft.com/office/drawing/2014/main" id="{271A986A-C0B3-B54D-9AC8-DE6A747845FA}"/>
              </a:ext>
            </a:extLst>
          </p:cNvPr>
          <p:cNvSpPr txBox="1"/>
          <p:nvPr/>
        </p:nvSpPr>
        <p:spPr>
          <a:xfrm>
            <a:off x="332511" y="484548"/>
            <a:ext cx="5462649"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Poppins Medium" pitchFamily="2" charset="77"/>
                <a:ea typeface="+mn-ea"/>
                <a:cs typeface="Poppins Medium" pitchFamily="2" charset="77"/>
              </a:rPr>
              <a:t>Zellar</a:t>
            </a:r>
            <a:endParaRPr kumimoji="0" lang="en-US" sz="1200" b="0" i="0" u="none" strike="noStrike" kern="1200" cap="none" spc="0" normalizeH="0" baseline="0" noProof="0" dirty="0">
              <a:ln>
                <a:noFill/>
              </a:ln>
              <a:solidFill>
                <a:prstClr val="white"/>
              </a:solidFill>
              <a:effectLst/>
              <a:uLnTx/>
              <a:uFillTx/>
              <a:latin typeface="Poppins Medium" pitchFamily="2" charset="77"/>
              <a:ea typeface="+mn-ea"/>
              <a:cs typeface="Poppi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Poppins Medium" pitchFamily="2" charset="77"/>
                <a:ea typeface="+mn-ea"/>
                <a:cs typeface="Poppins Medium" pitchFamily="2" charset="77"/>
              </a:rPr>
              <a:t>GBSLEP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Poppins Medium" pitchFamily="2" charset="77"/>
                <a:ea typeface="+mn-ea"/>
                <a:cs typeface="Poppins Medium" pitchFamily="2" charset="77"/>
              </a:rPr>
              <a:t>October, 2021</a:t>
            </a:r>
          </a:p>
        </p:txBody>
      </p:sp>
      <p:sp>
        <p:nvSpPr>
          <p:cNvPr id="47" name="TextBox 46">
            <a:extLst>
              <a:ext uri="{FF2B5EF4-FFF2-40B4-BE49-F238E27FC236}">
                <a16:creationId xmlns:a16="http://schemas.microsoft.com/office/drawing/2014/main" id="{6DD570C5-C45E-4C46-978A-361FCC60DE6B}"/>
              </a:ext>
            </a:extLst>
          </p:cNvPr>
          <p:cNvSpPr txBox="1"/>
          <p:nvPr/>
        </p:nvSpPr>
        <p:spPr>
          <a:xfrm>
            <a:off x="289054" y="4335868"/>
            <a:ext cx="2287852"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We've created 63 micro sector roadmaps on the platform for business owners to choose from and kick start their journey.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Each programme is unique, providing benchmarks, insights, behaviours, investments and local offsets.</a:t>
            </a:r>
          </a:p>
        </p:txBody>
      </p:sp>
      <p:sp>
        <p:nvSpPr>
          <p:cNvPr id="48" name="TextBox 47">
            <a:extLst>
              <a:ext uri="{FF2B5EF4-FFF2-40B4-BE49-F238E27FC236}">
                <a16:creationId xmlns:a16="http://schemas.microsoft.com/office/drawing/2014/main" id="{7275BEAB-EA0A-9747-9B48-DC44508698A3}"/>
              </a:ext>
            </a:extLst>
          </p:cNvPr>
          <p:cNvSpPr txBox="1"/>
          <p:nvPr/>
        </p:nvSpPr>
        <p:spPr>
          <a:xfrm>
            <a:off x="202627" y="3943739"/>
            <a:ext cx="2551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white"/>
                </a:solidFill>
                <a:effectLst/>
                <a:uLnTx/>
                <a:uFillTx/>
                <a:latin typeface="Poppins Medium" pitchFamily="2" charset="77"/>
                <a:ea typeface="+mn-ea"/>
                <a:cs typeface="Poppins Medium" pitchFamily="2" charset="77"/>
              </a:rPr>
              <a:t>Customised</a:t>
            </a:r>
            <a:r>
              <a:rPr kumimoji="0" lang="en-US" sz="16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 roadmap</a:t>
            </a:r>
          </a:p>
        </p:txBody>
      </p:sp>
      <p:sp>
        <p:nvSpPr>
          <p:cNvPr id="49" name="TextBox 48">
            <a:extLst>
              <a:ext uri="{FF2B5EF4-FFF2-40B4-BE49-F238E27FC236}">
                <a16:creationId xmlns:a16="http://schemas.microsoft.com/office/drawing/2014/main" id="{77E65AC2-654C-EF46-8F9C-7167E3F69EDB}"/>
              </a:ext>
            </a:extLst>
          </p:cNvPr>
          <p:cNvSpPr txBox="1"/>
          <p:nvPr/>
        </p:nvSpPr>
        <p:spPr>
          <a:xfrm>
            <a:off x="7810643" y="4357608"/>
            <a:ext cx="19528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A simple sign up process, leads business owners into their step-by-step sustainability journey where they can take action in their own time and at their own 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Sustainability can be a daunting subject. We’re making sustainability simple.</a:t>
            </a:r>
          </a:p>
        </p:txBody>
      </p:sp>
      <p:sp>
        <p:nvSpPr>
          <p:cNvPr id="50" name="TextBox 49">
            <a:extLst>
              <a:ext uri="{FF2B5EF4-FFF2-40B4-BE49-F238E27FC236}">
                <a16:creationId xmlns:a16="http://schemas.microsoft.com/office/drawing/2014/main" id="{DAFE97B9-DD17-2947-80D2-735ED60A33A8}"/>
              </a:ext>
            </a:extLst>
          </p:cNvPr>
          <p:cNvSpPr txBox="1"/>
          <p:nvPr/>
        </p:nvSpPr>
        <p:spPr>
          <a:xfrm>
            <a:off x="7700033" y="3943575"/>
            <a:ext cx="217411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How does it work?</a:t>
            </a:r>
          </a:p>
        </p:txBody>
      </p:sp>
      <p:sp>
        <p:nvSpPr>
          <p:cNvPr id="51" name="TextBox 50">
            <a:extLst>
              <a:ext uri="{FF2B5EF4-FFF2-40B4-BE49-F238E27FC236}">
                <a16:creationId xmlns:a16="http://schemas.microsoft.com/office/drawing/2014/main" id="{0A88451B-6197-E94C-B049-B7BD1A6FAE95}"/>
              </a:ext>
            </a:extLst>
          </p:cNvPr>
          <p:cNvSpPr txBox="1"/>
          <p:nvPr/>
        </p:nvSpPr>
        <p:spPr>
          <a:xfrm>
            <a:off x="2679872" y="4336230"/>
            <a:ext cx="248656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Business owners can access all of the key components that make up their sustainability programme in one place.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Allowing a single view and easy access to the information needed to create the lowest cost and most efficient path to </a:t>
            </a:r>
            <a:b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br>
            <a:r>
              <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Net Zero.</a:t>
            </a:r>
          </a:p>
        </p:txBody>
      </p:sp>
      <p:sp>
        <p:nvSpPr>
          <p:cNvPr id="52" name="TextBox 51">
            <a:extLst>
              <a:ext uri="{FF2B5EF4-FFF2-40B4-BE49-F238E27FC236}">
                <a16:creationId xmlns:a16="http://schemas.microsoft.com/office/drawing/2014/main" id="{BFD192A6-A851-5947-8748-19DDFD9F0BBD}"/>
              </a:ext>
            </a:extLst>
          </p:cNvPr>
          <p:cNvSpPr txBox="1"/>
          <p:nvPr/>
        </p:nvSpPr>
        <p:spPr>
          <a:xfrm>
            <a:off x="2583974" y="3946311"/>
            <a:ext cx="27435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All in once place</a:t>
            </a:r>
          </a:p>
        </p:txBody>
      </p:sp>
      <p:sp>
        <p:nvSpPr>
          <p:cNvPr id="53" name="TextBox 52">
            <a:extLst>
              <a:ext uri="{FF2B5EF4-FFF2-40B4-BE49-F238E27FC236}">
                <a16:creationId xmlns:a16="http://schemas.microsoft.com/office/drawing/2014/main" id="{9414FBFC-87CE-444F-A275-A078893CEDDC}"/>
              </a:ext>
            </a:extLst>
          </p:cNvPr>
          <p:cNvSpPr txBox="1"/>
          <p:nvPr/>
        </p:nvSpPr>
        <p:spPr>
          <a:xfrm>
            <a:off x="10075558" y="4377447"/>
            <a:ext cx="195289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Every step of their journey to Net Zero is captured, packaged and made available for sharing via their Zellar profile, our directory and their social media networks of choice.</a:t>
            </a:r>
            <a:endPar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
        <p:nvSpPr>
          <p:cNvPr id="54" name="TextBox 53">
            <a:extLst>
              <a:ext uri="{FF2B5EF4-FFF2-40B4-BE49-F238E27FC236}">
                <a16:creationId xmlns:a16="http://schemas.microsoft.com/office/drawing/2014/main" id="{CF93CF22-5204-EA49-9D3A-AC643EF4A55F}"/>
              </a:ext>
            </a:extLst>
          </p:cNvPr>
          <p:cNvSpPr txBox="1"/>
          <p:nvPr/>
        </p:nvSpPr>
        <p:spPr>
          <a:xfrm>
            <a:off x="10109295" y="3943575"/>
            <a:ext cx="18351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Share the story</a:t>
            </a:r>
          </a:p>
        </p:txBody>
      </p:sp>
      <p:sp>
        <p:nvSpPr>
          <p:cNvPr id="55" name="TextBox 54">
            <a:extLst>
              <a:ext uri="{FF2B5EF4-FFF2-40B4-BE49-F238E27FC236}">
                <a16:creationId xmlns:a16="http://schemas.microsoft.com/office/drawing/2014/main" id="{DEB3F283-B6ED-C94A-9250-D2E4865432D0}"/>
              </a:ext>
            </a:extLst>
          </p:cNvPr>
          <p:cNvSpPr txBox="1"/>
          <p:nvPr/>
        </p:nvSpPr>
        <p:spPr>
          <a:xfrm>
            <a:off x="5265185" y="4357608"/>
            <a:ext cx="2165623"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Zellar's 'Sustainability-as-a- Service' pricing starts at £125 per annum for a micro business.</a:t>
            </a:r>
            <a:br>
              <a:rPr kumimoji="0" lang="en-US"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br>
            <a:br>
              <a:rPr kumimoji="0" lang="en-US"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br>
            <a:r>
              <a:rPr kumimoji="0" lang="en-US"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rPr>
              <a:t>We're making sustainability accessible and affordable for every business.</a:t>
            </a:r>
            <a:endParaRPr kumimoji="0" lang="en-GB" sz="1100" b="0" i="0" u="none" strike="noStrike" kern="1200" cap="none" spc="0" normalizeH="0" baseline="0" noProof="0">
              <a:ln>
                <a:noFill/>
              </a:ln>
              <a:solidFill>
                <a:prstClr val="white"/>
              </a:solidFill>
              <a:effectLst/>
              <a:uLnTx/>
              <a:uFillTx/>
              <a:latin typeface="Poppins Light" panose="00000400000000000000" pitchFamily="2" charset="0"/>
              <a:ea typeface="+mn-ea"/>
              <a:cs typeface="Poppins Light" panose="00000400000000000000" pitchFamily="2" charset="0"/>
            </a:endParaRPr>
          </a:p>
        </p:txBody>
      </p:sp>
      <p:sp>
        <p:nvSpPr>
          <p:cNvPr id="56" name="TextBox 55">
            <a:extLst>
              <a:ext uri="{FF2B5EF4-FFF2-40B4-BE49-F238E27FC236}">
                <a16:creationId xmlns:a16="http://schemas.microsoft.com/office/drawing/2014/main" id="{0711D425-B44D-DE43-B70F-FD3D47EA1182}"/>
              </a:ext>
            </a:extLst>
          </p:cNvPr>
          <p:cNvSpPr txBox="1"/>
          <p:nvPr/>
        </p:nvSpPr>
        <p:spPr>
          <a:xfrm>
            <a:off x="5063377" y="3941698"/>
            <a:ext cx="25519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oppins Medium" pitchFamily="2" charset="77"/>
                <a:ea typeface="+mn-ea"/>
                <a:cs typeface="Poppins Medium" pitchFamily="2" charset="77"/>
              </a:rPr>
              <a:t>One annual payment</a:t>
            </a:r>
          </a:p>
        </p:txBody>
      </p:sp>
      <p:cxnSp>
        <p:nvCxnSpPr>
          <p:cNvPr id="64" name="Straight Connector 63">
            <a:extLst>
              <a:ext uri="{FF2B5EF4-FFF2-40B4-BE49-F238E27FC236}">
                <a16:creationId xmlns:a16="http://schemas.microsoft.com/office/drawing/2014/main" id="{2DF023FA-63B5-E94A-9D9A-1B6638C0494B}"/>
              </a:ext>
            </a:extLst>
          </p:cNvPr>
          <p:cNvCxnSpPr>
            <a:cxnSpLocks/>
          </p:cNvCxnSpPr>
          <p:nvPr/>
        </p:nvCxnSpPr>
        <p:spPr>
          <a:xfrm>
            <a:off x="3406877" y="1275146"/>
            <a:ext cx="82341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85D1ED5-80F0-3741-8D57-C2EF358BC540}"/>
              </a:ext>
            </a:extLst>
          </p:cNvPr>
          <p:cNvSpPr txBox="1"/>
          <p:nvPr/>
        </p:nvSpPr>
        <p:spPr>
          <a:xfrm>
            <a:off x="3334124" y="1370061"/>
            <a:ext cx="83068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A platform that empowers employees and owners of businesses with the right tools to help them become more sustainable, responsible and competitive by 2030.</a:t>
            </a:r>
          </a:p>
        </p:txBody>
      </p:sp>
      <p:grpSp>
        <p:nvGrpSpPr>
          <p:cNvPr id="8" name="Group 7">
            <a:extLst>
              <a:ext uri="{FF2B5EF4-FFF2-40B4-BE49-F238E27FC236}">
                <a16:creationId xmlns:a16="http://schemas.microsoft.com/office/drawing/2014/main" id="{9B71FA6A-5C68-45AB-AF05-7901B318161D}"/>
              </a:ext>
            </a:extLst>
          </p:cNvPr>
          <p:cNvGrpSpPr/>
          <p:nvPr/>
        </p:nvGrpSpPr>
        <p:grpSpPr>
          <a:xfrm>
            <a:off x="10344111" y="2565444"/>
            <a:ext cx="1216826" cy="1208125"/>
            <a:chOff x="10081257" y="2579026"/>
            <a:chExt cx="1216826" cy="1208125"/>
          </a:xfrm>
        </p:grpSpPr>
        <p:sp>
          <p:nvSpPr>
            <p:cNvPr id="59" name="Graphic 4">
              <a:extLst>
                <a:ext uri="{FF2B5EF4-FFF2-40B4-BE49-F238E27FC236}">
                  <a16:creationId xmlns:a16="http://schemas.microsoft.com/office/drawing/2014/main" id="{EB606AA6-9139-1C49-BA5F-11BF3868D980}"/>
                </a:ext>
              </a:extLst>
            </p:cNvPr>
            <p:cNvSpPr/>
            <p:nvPr/>
          </p:nvSpPr>
          <p:spPr>
            <a:xfrm>
              <a:off x="10081257" y="2579026"/>
              <a:ext cx="1216826" cy="1208125"/>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72F0BA">
                <a:alpha val="23514"/>
              </a:srgbClr>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CF84F05-2874-AC48-AE5A-0344D75427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6805" y="2749032"/>
              <a:ext cx="914400" cy="914400"/>
            </a:xfrm>
            <a:prstGeom prst="rect">
              <a:avLst/>
            </a:prstGeom>
          </p:spPr>
        </p:pic>
      </p:grpSp>
      <p:grpSp>
        <p:nvGrpSpPr>
          <p:cNvPr id="4" name="Group 3">
            <a:extLst>
              <a:ext uri="{FF2B5EF4-FFF2-40B4-BE49-F238E27FC236}">
                <a16:creationId xmlns:a16="http://schemas.microsoft.com/office/drawing/2014/main" id="{7A9EA23B-F422-4C94-93FC-EB91E19B49E0}"/>
              </a:ext>
            </a:extLst>
          </p:cNvPr>
          <p:cNvGrpSpPr/>
          <p:nvPr/>
        </p:nvGrpSpPr>
        <p:grpSpPr>
          <a:xfrm>
            <a:off x="3352352" y="2550974"/>
            <a:ext cx="1216826" cy="1208125"/>
            <a:chOff x="3153716" y="2579026"/>
            <a:chExt cx="1216826" cy="1208125"/>
          </a:xfrm>
        </p:grpSpPr>
        <p:sp>
          <p:nvSpPr>
            <p:cNvPr id="43" name="Graphic 4">
              <a:extLst>
                <a:ext uri="{FF2B5EF4-FFF2-40B4-BE49-F238E27FC236}">
                  <a16:creationId xmlns:a16="http://schemas.microsoft.com/office/drawing/2014/main" id="{D69571D4-766F-2146-B9B9-B8712EC5C062}"/>
                </a:ext>
              </a:extLst>
            </p:cNvPr>
            <p:cNvSpPr/>
            <p:nvPr/>
          </p:nvSpPr>
          <p:spPr>
            <a:xfrm>
              <a:off x="3153716" y="2579026"/>
              <a:ext cx="1216826" cy="1208125"/>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72F0BA">
                <a:alpha val="23514"/>
              </a:srgbClr>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C5291ED1-2F21-1642-B699-E05D485BB8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127" y="2743007"/>
              <a:ext cx="914400" cy="914400"/>
            </a:xfrm>
            <a:prstGeom prst="rect">
              <a:avLst/>
            </a:prstGeom>
          </p:spPr>
        </p:pic>
      </p:grpSp>
      <p:grpSp>
        <p:nvGrpSpPr>
          <p:cNvPr id="2" name="Group 1">
            <a:extLst>
              <a:ext uri="{FF2B5EF4-FFF2-40B4-BE49-F238E27FC236}">
                <a16:creationId xmlns:a16="http://schemas.microsoft.com/office/drawing/2014/main" id="{E899059D-D9F5-45C3-B0C6-FA37DD4FFBD5}"/>
              </a:ext>
            </a:extLst>
          </p:cNvPr>
          <p:cNvGrpSpPr/>
          <p:nvPr/>
        </p:nvGrpSpPr>
        <p:grpSpPr>
          <a:xfrm>
            <a:off x="870166" y="2608764"/>
            <a:ext cx="1216826" cy="1208125"/>
            <a:chOff x="757375" y="2579026"/>
            <a:chExt cx="1216826" cy="1208125"/>
          </a:xfrm>
        </p:grpSpPr>
        <p:sp>
          <p:nvSpPr>
            <p:cNvPr id="44" name="Graphic 4">
              <a:extLst>
                <a:ext uri="{FF2B5EF4-FFF2-40B4-BE49-F238E27FC236}">
                  <a16:creationId xmlns:a16="http://schemas.microsoft.com/office/drawing/2014/main" id="{D7F5318B-2B32-EC46-BF1B-AB0C44C4F645}"/>
                </a:ext>
              </a:extLst>
            </p:cNvPr>
            <p:cNvSpPr/>
            <p:nvPr/>
          </p:nvSpPr>
          <p:spPr>
            <a:xfrm>
              <a:off x="757375" y="2579026"/>
              <a:ext cx="1216826" cy="1208125"/>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72F0BA">
                <a:alpha val="23514"/>
              </a:srgbClr>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DDA261FA-682E-AC45-8650-112F6766D3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40815" y="2738285"/>
              <a:ext cx="876300" cy="850900"/>
            </a:xfrm>
            <a:prstGeom prst="rect">
              <a:avLst/>
            </a:prstGeom>
          </p:spPr>
        </p:pic>
      </p:grpSp>
      <p:grpSp>
        <p:nvGrpSpPr>
          <p:cNvPr id="6" name="Group 5">
            <a:extLst>
              <a:ext uri="{FF2B5EF4-FFF2-40B4-BE49-F238E27FC236}">
                <a16:creationId xmlns:a16="http://schemas.microsoft.com/office/drawing/2014/main" id="{78781192-E49F-40BD-BB04-3D4AF3065593}"/>
              </a:ext>
            </a:extLst>
          </p:cNvPr>
          <p:cNvGrpSpPr/>
          <p:nvPr/>
        </p:nvGrpSpPr>
        <p:grpSpPr>
          <a:xfrm>
            <a:off x="5739583" y="2560377"/>
            <a:ext cx="1216826" cy="1208125"/>
            <a:chOff x="5479277" y="2579026"/>
            <a:chExt cx="1216826" cy="1208125"/>
          </a:xfrm>
        </p:grpSpPr>
        <p:sp>
          <p:nvSpPr>
            <p:cNvPr id="45" name="Graphic 4">
              <a:extLst>
                <a:ext uri="{FF2B5EF4-FFF2-40B4-BE49-F238E27FC236}">
                  <a16:creationId xmlns:a16="http://schemas.microsoft.com/office/drawing/2014/main" id="{E0F9BD6B-66BD-3649-A620-C4DB5D7A8B61}"/>
                </a:ext>
              </a:extLst>
            </p:cNvPr>
            <p:cNvSpPr/>
            <p:nvPr/>
          </p:nvSpPr>
          <p:spPr>
            <a:xfrm>
              <a:off x="5479277" y="2579026"/>
              <a:ext cx="1216826" cy="1208125"/>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72F0BA">
                <a:alpha val="23514"/>
              </a:srgbClr>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C0B7499-3434-5D40-A564-72679E2EAA5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01539" y="2758188"/>
              <a:ext cx="812530" cy="830997"/>
            </a:xfrm>
            <a:prstGeom prst="rect">
              <a:avLst/>
            </a:prstGeom>
          </p:spPr>
        </p:pic>
      </p:grpSp>
      <p:grpSp>
        <p:nvGrpSpPr>
          <p:cNvPr id="7" name="Group 6">
            <a:extLst>
              <a:ext uri="{FF2B5EF4-FFF2-40B4-BE49-F238E27FC236}">
                <a16:creationId xmlns:a16="http://schemas.microsoft.com/office/drawing/2014/main" id="{390C1C2D-3115-43E0-A83A-0945E7DC8A2E}"/>
              </a:ext>
            </a:extLst>
          </p:cNvPr>
          <p:cNvGrpSpPr/>
          <p:nvPr/>
        </p:nvGrpSpPr>
        <p:grpSpPr>
          <a:xfrm>
            <a:off x="8178679" y="2565444"/>
            <a:ext cx="1216826" cy="1208125"/>
            <a:chOff x="7746677" y="2579026"/>
            <a:chExt cx="1216826" cy="1208125"/>
          </a:xfrm>
        </p:grpSpPr>
        <p:sp>
          <p:nvSpPr>
            <p:cNvPr id="46" name="Graphic 4">
              <a:extLst>
                <a:ext uri="{FF2B5EF4-FFF2-40B4-BE49-F238E27FC236}">
                  <a16:creationId xmlns:a16="http://schemas.microsoft.com/office/drawing/2014/main" id="{867EE2A9-B19D-E043-9199-FDAD7D5679F6}"/>
                </a:ext>
              </a:extLst>
            </p:cNvPr>
            <p:cNvSpPr/>
            <p:nvPr/>
          </p:nvSpPr>
          <p:spPr>
            <a:xfrm>
              <a:off x="7746677" y="2579026"/>
              <a:ext cx="1216826" cy="1208125"/>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72F0BA">
                <a:alpha val="23514"/>
              </a:srgbClr>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97363D0-8B2D-5940-AE45-CC8053B03F1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99081" y="2766472"/>
              <a:ext cx="822713" cy="822713"/>
            </a:xfrm>
            <a:prstGeom prst="rect">
              <a:avLst/>
            </a:prstGeom>
          </p:spPr>
        </p:pic>
      </p:grpSp>
      <p:pic>
        <p:nvPicPr>
          <p:cNvPr id="37" name="Graphic 36">
            <a:extLst>
              <a:ext uri="{FF2B5EF4-FFF2-40B4-BE49-F238E27FC236}">
                <a16:creationId xmlns:a16="http://schemas.microsoft.com/office/drawing/2014/main" id="{CE30652C-D48E-4578-8FFF-D376AEAFCDA4}"/>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095241" y="6355914"/>
            <a:ext cx="814345" cy="272187"/>
          </a:xfrm>
          <a:prstGeom prst="rect">
            <a:avLst/>
          </a:prstGeom>
        </p:spPr>
      </p:pic>
    </p:spTree>
    <p:extLst>
      <p:ext uri="{BB962C8B-B14F-4D97-AF65-F5344CB8AC3E}">
        <p14:creationId xmlns:p14="http://schemas.microsoft.com/office/powerpoint/2010/main" val="2407370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20208A1-E8B7-DF4F-8839-3CCF14126A2B}"/>
              </a:ext>
            </a:extLst>
          </p:cNvPr>
          <p:cNvCxnSpPr>
            <a:cxnSpLocks/>
          </p:cNvCxnSpPr>
          <p:nvPr/>
        </p:nvCxnSpPr>
        <p:spPr>
          <a:xfrm>
            <a:off x="420562" y="432573"/>
            <a:ext cx="11219011" cy="0"/>
          </a:xfrm>
          <a:prstGeom prst="line">
            <a:avLst/>
          </a:prstGeom>
          <a:ln w="12700">
            <a:solidFill>
              <a:srgbClr val="015B3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E00B63-B613-394C-857B-45C1C713771B}"/>
              </a:ext>
            </a:extLst>
          </p:cNvPr>
          <p:cNvCxnSpPr>
            <a:cxnSpLocks/>
          </p:cNvCxnSpPr>
          <p:nvPr/>
        </p:nvCxnSpPr>
        <p:spPr>
          <a:xfrm>
            <a:off x="420560" y="1275706"/>
            <a:ext cx="2795338" cy="0"/>
          </a:xfrm>
          <a:prstGeom prst="line">
            <a:avLst/>
          </a:prstGeom>
          <a:ln w="12700">
            <a:solidFill>
              <a:srgbClr val="015B3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77C7A0-D9D6-5746-989C-8A5916E5115D}"/>
              </a:ext>
            </a:extLst>
          </p:cNvPr>
          <p:cNvCxnSpPr>
            <a:cxnSpLocks/>
          </p:cNvCxnSpPr>
          <p:nvPr/>
        </p:nvCxnSpPr>
        <p:spPr>
          <a:xfrm>
            <a:off x="3407577" y="1275706"/>
            <a:ext cx="8231994" cy="0"/>
          </a:xfrm>
          <a:prstGeom prst="line">
            <a:avLst/>
          </a:prstGeom>
          <a:ln w="12700">
            <a:solidFill>
              <a:srgbClr val="015B3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5354EE8-34AB-8C4D-9AFC-08CE46F8139A}"/>
              </a:ext>
            </a:extLst>
          </p:cNvPr>
          <p:cNvSpPr txBox="1"/>
          <p:nvPr/>
        </p:nvSpPr>
        <p:spPr>
          <a:xfrm>
            <a:off x="2629916" y="5401381"/>
            <a:ext cx="1171963" cy="430831"/>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64 Sectors  </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Benchmarked</a:t>
            </a:r>
          </a:p>
        </p:txBody>
      </p:sp>
      <p:sp>
        <p:nvSpPr>
          <p:cNvPr id="16" name="TextBox 15">
            <a:extLst>
              <a:ext uri="{FF2B5EF4-FFF2-40B4-BE49-F238E27FC236}">
                <a16:creationId xmlns:a16="http://schemas.microsoft.com/office/drawing/2014/main" id="{94B9D632-12D1-CC45-8D54-861F80A7D7AC}"/>
              </a:ext>
            </a:extLst>
          </p:cNvPr>
          <p:cNvSpPr txBox="1"/>
          <p:nvPr/>
        </p:nvSpPr>
        <p:spPr>
          <a:xfrm>
            <a:off x="8148090" y="5404930"/>
            <a:ext cx="1487102" cy="430831"/>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Engage your community</a:t>
            </a:r>
          </a:p>
        </p:txBody>
      </p:sp>
      <p:sp>
        <p:nvSpPr>
          <p:cNvPr id="19" name="TextBox 18">
            <a:extLst>
              <a:ext uri="{FF2B5EF4-FFF2-40B4-BE49-F238E27FC236}">
                <a16:creationId xmlns:a16="http://schemas.microsoft.com/office/drawing/2014/main" id="{A45CCC4B-F10A-AC4D-BBED-9E9A2E34F59B}"/>
              </a:ext>
            </a:extLst>
          </p:cNvPr>
          <p:cNvSpPr txBox="1"/>
          <p:nvPr/>
        </p:nvSpPr>
        <p:spPr>
          <a:xfrm>
            <a:off x="246609" y="5402088"/>
            <a:ext cx="2047089" cy="60008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Annual payment</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£125 - £600/year</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Transparent / peer to peer</a:t>
            </a:r>
          </a:p>
        </p:txBody>
      </p:sp>
      <p:sp>
        <p:nvSpPr>
          <p:cNvPr id="3" name="TextBox 2">
            <a:extLst>
              <a:ext uri="{FF2B5EF4-FFF2-40B4-BE49-F238E27FC236}">
                <a16:creationId xmlns:a16="http://schemas.microsoft.com/office/drawing/2014/main" id="{4FAA9D60-20DA-BB45-AECA-F922974189D8}"/>
              </a:ext>
            </a:extLst>
          </p:cNvPr>
          <p:cNvSpPr txBox="1"/>
          <p:nvPr/>
        </p:nvSpPr>
        <p:spPr>
          <a:xfrm>
            <a:off x="4307154" y="5401380"/>
            <a:ext cx="1571058" cy="60008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Each sector</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Behavioral actions</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Green Tech/Energy </a:t>
            </a:r>
          </a:p>
        </p:txBody>
      </p:sp>
      <p:sp>
        <p:nvSpPr>
          <p:cNvPr id="5" name="TextBox 4">
            <a:extLst>
              <a:ext uri="{FF2B5EF4-FFF2-40B4-BE49-F238E27FC236}">
                <a16:creationId xmlns:a16="http://schemas.microsoft.com/office/drawing/2014/main" id="{E29C7562-34F4-2747-9700-5E2410B6547D}"/>
              </a:ext>
            </a:extLst>
          </p:cNvPr>
          <p:cNvSpPr txBox="1"/>
          <p:nvPr/>
        </p:nvSpPr>
        <p:spPr>
          <a:xfrm>
            <a:off x="6455685" y="5401380"/>
            <a:ext cx="1082207" cy="60008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Local, UK</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Trusted </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International</a:t>
            </a:r>
          </a:p>
        </p:txBody>
      </p:sp>
      <p:sp>
        <p:nvSpPr>
          <p:cNvPr id="21" name="TextBox 20">
            <a:extLst>
              <a:ext uri="{FF2B5EF4-FFF2-40B4-BE49-F238E27FC236}">
                <a16:creationId xmlns:a16="http://schemas.microsoft.com/office/drawing/2014/main" id="{294FC79B-4278-B04E-ACB6-18B2EF54173A}"/>
              </a:ext>
            </a:extLst>
          </p:cNvPr>
          <p:cNvSpPr txBox="1"/>
          <p:nvPr/>
        </p:nvSpPr>
        <p:spPr>
          <a:xfrm>
            <a:off x="372522" y="504689"/>
            <a:ext cx="2521778" cy="461605"/>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5B35"/>
                </a:solidFill>
                <a:effectLst/>
                <a:uLnTx/>
                <a:uFillTx/>
                <a:latin typeface="Poppins" pitchFamily="2" charset="77"/>
                <a:ea typeface="+mn-ea"/>
                <a:cs typeface="Poppins" pitchFamily="2" charset="77"/>
              </a:rPr>
              <a:t>Zellar Sustainability Platform</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5B35"/>
                </a:solidFill>
                <a:effectLst/>
                <a:uLnTx/>
                <a:uFillTx/>
                <a:latin typeface="Poppins" pitchFamily="2" charset="77"/>
                <a:ea typeface="+mn-ea"/>
                <a:cs typeface="Poppins" pitchFamily="2" charset="77"/>
              </a:rPr>
              <a:t>Launch Leicester </a:t>
            </a:r>
          </a:p>
        </p:txBody>
      </p:sp>
      <p:sp>
        <p:nvSpPr>
          <p:cNvPr id="22" name="TextBox 21">
            <a:extLst>
              <a:ext uri="{FF2B5EF4-FFF2-40B4-BE49-F238E27FC236}">
                <a16:creationId xmlns:a16="http://schemas.microsoft.com/office/drawing/2014/main" id="{F5E1DBBD-FC4E-E24A-A88E-A107D500C1A6}"/>
              </a:ext>
            </a:extLst>
          </p:cNvPr>
          <p:cNvSpPr txBox="1"/>
          <p:nvPr/>
        </p:nvSpPr>
        <p:spPr>
          <a:xfrm>
            <a:off x="3407578" y="623338"/>
            <a:ext cx="8114692" cy="461605"/>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175B43"/>
                </a:solidFill>
                <a:effectLst/>
                <a:uLnTx/>
                <a:uFillTx/>
                <a:latin typeface="Poppins Medium" pitchFamily="2" charset="77"/>
                <a:ea typeface="+mn-ea"/>
                <a:cs typeface="Poppins Medium" pitchFamily="2" charset="77"/>
              </a:rPr>
              <a:t>Zellar’s</a:t>
            </a:r>
            <a:r>
              <a:rPr kumimoji="0" lang="en-US" sz="2400" b="0" i="0" u="none" strike="noStrike" kern="1200" cap="none" spc="0" normalizeH="0" baseline="0" noProof="0">
                <a:ln>
                  <a:noFill/>
                </a:ln>
                <a:solidFill>
                  <a:srgbClr val="175B43"/>
                </a:solidFill>
                <a:effectLst/>
                <a:uLnTx/>
                <a:uFillTx/>
                <a:latin typeface="Poppins Medium" pitchFamily="2" charset="77"/>
                <a:ea typeface="+mn-ea"/>
                <a:cs typeface="Poppins Medium" pitchFamily="2" charset="77"/>
              </a:rPr>
              <a:t> Sustainability Platform</a:t>
            </a:r>
          </a:p>
        </p:txBody>
      </p:sp>
      <p:pic>
        <p:nvPicPr>
          <p:cNvPr id="12" name="Picture 11" descr="Graphical user interface, application&#10;&#10;Description automatically generated">
            <a:extLst>
              <a:ext uri="{FF2B5EF4-FFF2-40B4-BE49-F238E27FC236}">
                <a16:creationId xmlns:a16="http://schemas.microsoft.com/office/drawing/2014/main" id="{9E60E73A-EA57-BF4F-8D24-04DD66FF4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262" y="2978670"/>
            <a:ext cx="11650691" cy="2316206"/>
          </a:xfrm>
          <a:prstGeom prst="rect">
            <a:avLst/>
          </a:prstGeom>
        </p:spPr>
      </p:pic>
      <p:sp>
        <p:nvSpPr>
          <p:cNvPr id="23" name="TextBox 22">
            <a:extLst>
              <a:ext uri="{FF2B5EF4-FFF2-40B4-BE49-F238E27FC236}">
                <a16:creationId xmlns:a16="http://schemas.microsoft.com/office/drawing/2014/main" id="{1FB3E8C1-F4CA-0846-91B2-AB797E9562AA}"/>
              </a:ext>
            </a:extLst>
          </p:cNvPr>
          <p:cNvSpPr txBox="1"/>
          <p:nvPr/>
        </p:nvSpPr>
        <p:spPr>
          <a:xfrm>
            <a:off x="10148772" y="5408480"/>
            <a:ext cx="1433895" cy="430831"/>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1492A"/>
                </a:solidFill>
                <a:effectLst/>
                <a:uLnTx/>
                <a:uFillTx/>
                <a:latin typeface="Poppins" pitchFamily="2" charset="77"/>
                <a:ea typeface="+mn-ea"/>
                <a:cs typeface="Poppins" pitchFamily="2" charset="77"/>
              </a:rPr>
              <a:t>Promote your business</a:t>
            </a:r>
          </a:p>
        </p:txBody>
      </p:sp>
      <p:pic>
        <p:nvPicPr>
          <p:cNvPr id="24" name="Graphic 23">
            <a:extLst>
              <a:ext uri="{FF2B5EF4-FFF2-40B4-BE49-F238E27FC236}">
                <a16:creationId xmlns:a16="http://schemas.microsoft.com/office/drawing/2014/main" id="{3A3A32F6-F23B-C845-A77C-55451735D2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5720" y="6417068"/>
            <a:ext cx="814239" cy="272152"/>
          </a:xfrm>
          <a:prstGeom prst="rect">
            <a:avLst/>
          </a:prstGeom>
        </p:spPr>
      </p:pic>
      <p:sp>
        <p:nvSpPr>
          <p:cNvPr id="27" name="TextBox 26">
            <a:extLst>
              <a:ext uri="{FF2B5EF4-FFF2-40B4-BE49-F238E27FC236}">
                <a16:creationId xmlns:a16="http://schemas.microsoft.com/office/drawing/2014/main" id="{A4E23779-CE0C-BF4C-B81E-84C0A18EE068}"/>
              </a:ext>
            </a:extLst>
          </p:cNvPr>
          <p:cNvSpPr txBox="1"/>
          <p:nvPr/>
        </p:nvSpPr>
        <p:spPr>
          <a:xfrm>
            <a:off x="365089" y="1716395"/>
            <a:ext cx="8632661" cy="584699"/>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B35"/>
                </a:solidFill>
                <a:effectLst/>
                <a:uLnTx/>
                <a:uFillTx/>
                <a:latin typeface="Poppins Medium" pitchFamily="2" charset="77"/>
                <a:ea typeface="+mn-ea"/>
                <a:cs typeface="Poppins Medium" pitchFamily="2" charset="77"/>
              </a:rPr>
              <a:t>99.9% </a:t>
            </a:r>
            <a:r>
              <a:rPr kumimoji="0" lang="en-GB" sz="1600" b="0" i="0" u="none" strike="noStrike" kern="1200" cap="none" spc="0" normalizeH="0" baseline="0" noProof="0">
                <a:ln>
                  <a:noFill/>
                </a:ln>
                <a:solidFill>
                  <a:srgbClr val="015B35"/>
                </a:solidFill>
                <a:effectLst/>
                <a:uLnTx/>
                <a:uFillTx/>
                <a:latin typeface="Poppins" pitchFamily="2" charset="77"/>
                <a:ea typeface="+mn-ea"/>
                <a:cs typeface="Poppins" pitchFamily="2" charset="77"/>
              </a:rPr>
              <a:t>of Businesses are SME’s - 60% UK workforce</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B35"/>
                </a:solidFill>
                <a:effectLst/>
                <a:uLnTx/>
                <a:uFillTx/>
                <a:latin typeface="Poppins Medium" pitchFamily="2" charset="77"/>
                <a:ea typeface="+mn-ea"/>
                <a:cs typeface="Poppins Medium" pitchFamily="2" charset="77"/>
              </a:rPr>
              <a:t>78%</a:t>
            </a:r>
            <a:r>
              <a:rPr kumimoji="0" lang="en-GB" sz="1600" b="0" i="0" u="none" strike="noStrike" kern="1200" cap="none" spc="0" normalizeH="0" baseline="0" noProof="0">
                <a:ln>
                  <a:noFill/>
                </a:ln>
                <a:solidFill>
                  <a:srgbClr val="015B35"/>
                </a:solidFill>
                <a:effectLst/>
                <a:uLnTx/>
                <a:uFillTx/>
                <a:latin typeface="Poppins" pitchFamily="2" charset="77"/>
                <a:ea typeface="+mn-ea"/>
                <a:cs typeface="Poppins" pitchFamily="2" charset="77"/>
              </a:rPr>
              <a:t> Don’t know what to do</a:t>
            </a:r>
          </a:p>
        </p:txBody>
      </p:sp>
      <p:sp>
        <p:nvSpPr>
          <p:cNvPr id="28" name="TextBox 27">
            <a:extLst>
              <a:ext uri="{FF2B5EF4-FFF2-40B4-BE49-F238E27FC236}">
                <a16:creationId xmlns:a16="http://schemas.microsoft.com/office/drawing/2014/main" id="{DAFB3684-5FF0-D94F-8D01-4B34830EE95C}"/>
              </a:ext>
            </a:extLst>
          </p:cNvPr>
          <p:cNvSpPr txBox="1"/>
          <p:nvPr/>
        </p:nvSpPr>
        <p:spPr>
          <a:xfrm>
            <a:off x="365088" y="2334312"/>
            <a:ext cx="6844253" cy="338510"/>
          </a:xfrm>
          <a:prstGeom prst="rect">
            <a:avLst/>
          </a:prstGeom>
          <a:noFill/>
        </p:spPr>
        <p:txBody>
          <a:bodyPr wrap="non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B35"/>
                </a:solidFill>
                <a:effectLst/>
                <a:uLnTx/>
                <a:uFillTx/>
                <a:latin typeface="Poppins Medium" pitchFamily="2" charset="77"/>
                <a:ea typeface="+mn-ea"/>
                <a:cs typeface="Poppins Medium" pitchFamily="2" charset="77"/>
              </a:rPr>
              <a:t>UK Net Zero plan    -&gt;    Enable SME’s    -&gt;    Business differentiator</a:t>
            </a:r>
            <a:endParaRPr kumimoji="0" lang="en-US" sz="1600" b="0" i="0" u="none" strike="noStrike" kern="1200" cap="none" spc="0" normalizeH="0" baseline="0" noProof="0">
              <a:ln>
                <a:noFill/>
              </a:ln>
              <a:solidFill>
                <a:srgbClr val="015B35"/>
              </a:solidFill>
              <a:effectLst/>
              <a:uLnTx/>
              <a:uFillTx/>
              <a:latin typeface="Poppins Medium" pitchFamily="2" charset="77"/>
              <a:ea typeface="+mn-ea"/>
              <a:cs typeface="Poppins Medium" pitchFamily="2" charset="77"/>
            </a:endParaRPr>
          </a:p>
        </p:txBody>
      </p:sp>
    </p:spTree>
    <p:extLst>
      <p:ext uri="{BB962C8B-B14F-4D97-AF65-F5344CB8AC3E}">
        <p14:creationId xmlns:p14="http://schemas.microsoft.com/office/powerpoint/2010/main" val="3813239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84A0A-848F-1846-87A6-3F6A88A4E6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354990" cy="6858000"/>
          </a:xfrm>
          <a:prstGeom prst="rect">
            <a:avLst/>
          </a:prstGeom>
        </p:spPr>
      </p:pic>
      <p:sp>
        <p:nvSpPr>
          <p:cNvPr id="27" name="Rectangle 26">
            <a:extLst>
              <a:ext uri="{FF2B5EF4-FFF2-40B4-BE49-F238E27FC236}">
                <a16:creationId xmlns:a16="http://schemas.microsoft.com/office/drawing/2014/main" id="{E7894BED-C142-1F42-88FC-1EF6F6DDE63D}"/>
              </a:ext>
            </a:extLst>
          </p:cNvPr>
          <p:cNvSpPr/>
          <p:nvPr/>
        </p:nvSpPr>
        <p:spPr>
          <a:xfrm>
            <a:off x="0" y="0"/>
            <a:ext cx="9111343" cy="6858000"/>
          </a:xfrm>
          <a:prstGeom prst="rect">
            <a:avLst/>
          </a:prstGeom>
          <a:gradFill flip="none" rotWithShape="1">
            <a:gsLst>
              <a:gs pos="31000">
                <a:srgbClr val="000000">
                  <a:alpha val="71874"/>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9C1339A-544F-7349-8405-5730ECCE98B2}"/>
              </a:ext>
            </a:extLst>
          </p:cNvPr>
          <p:cNvCxnSpPr>
            <a:cxnSpLocks/>
          </p:cNvCxnSpPr>
          <p:nvPr/>
        </p:nvCxnSpPr>
        <p:spPr>
          <a:xfrm>
            <a:off x="419082" y="431793"/>
            <a:ext cx="11221933" cy="0"/>
          </a:xfrm>
          <a:prstGeom prst="line">
            <a:avLst/>
          </a:prstGeom>
          <a:ln w="12700">
            <a:solidFill>
              <a:srgbClr val="72F0B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E0255B7-9E46-A34D-8C51-41465003DCA2}"/>
              </a:ext>
            </a:extLst>
          </p:cNvPr>
          <p:cNvSpPr txBox="1"/>
          <p:nvPr/>
        </p:nvSpPr>
        <p:spPr>
          <a:xfrm>
            <a:off x="332511" y="1327901"/>
            <a:ext cx="27600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Why do businesses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choose Zellar?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endParaRPr>
          </a:p>
        </p:txBody>
      </p:sp>
      <p:cxnSp>
        <p:nvCxnSpPr>
          <p:cNvPr id="12" name="Straight Connector 11">
            <a:extLst>
              <a:ext uri="{FF2B5EF4-FFF2-40B4-BE49-F238E27FC236}">
                <a16:creationId xmlns:a16="http://schemas.microsoft.com/office/drawing/2014/main" id="{56EBE13C-AA0C-7B40-9551-7828B391DE0B}"/>
              </a:ext>
            </a:extLst>
          </p:cNvPr>
          <p:cNvCxnSpPr>
            <a:cxnSpLocks/>
          </p:cNvCxnSpPr>
          <p:nvPr/>
        </p:nvCxnSpPr>
        <p:spPr>
          <a:xfrm>
            <a:off x="419082" y="1275146"/>
            <a:ext cx="2796066" cy="0"/>
          </a:xfrm>
          <a:prstGeom prst="line">
            <a:avLst/>
          </a:prstGeom>
          <a:ln w="12700">
            <a:solidFill>
              <a:srgbClr val="72F0BA"/>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CBFA7398-9154-CF4A-856D-6FA657DB256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94053" y="6369528"/>
            <a:ext cx="814451" cy="272222"/>
          </a:xfrm>
          <a:prstGeom prst="rect">
            <a:avLst/>
          </a:prstGeom>
        </p:spPr>
      </p:pic>
      <p:sp>
        <p:nvSpPr>
          <p:cNvPr id="40" name="TextBox 39">
            <a:extLst>
              <a:ext uri="{FF2B5EF4-FFF2-40B4-BE49-F238E27FC236}">
                <a16:creationId xmlns:a16="http://schemas.microsoft.com/office/drawing/2014/main" id="{82BC9F6B-2FF1-6442-A586-3DB260690F85}"/>
              </a:ext>
            </a:extLst>
          </p:cNvPr>
          <p:cNvSpPr txBox="1"/>
          <p:nvPr/>
        </p:nvSpPr>
        <p:spPr>
          <a:xfrm>
            <a:off x="326915" y="6485390"/>
            <a:ext cx="52291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Company Confidential ©Zellar 2021 </a:t>
            </a:r>
            <a:endParaRPr kumimoji="0" lang="en-US" sz="900" b="1"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endParaRPr>
          </a:p>
        </p:txBody>
      </p:sp>
      <p:sp>
        <p:nvSpPr>
          <p:cNvPr id="41" name="TextBox 40">
            <a:extLst>
              <a:ext uri="{FF2B5EF4-FFF2-40B4-BE49-F238E27FC236}">
                <a16:creationId xmlns:a16="http://schemas.microsoft.com/office/drawing/2014/main" id="{271A986A-C0B3-B54D-9AC8-DE6A747845FA}"/>
              </a:ext>
            </a:extLst>
          </p:cNvPr>
          <p:cNvSpPr txBox="1"/>
          <p:nvPr/>
        </p:nvSpPr>
        <p:spPr>
          <a:xfrm>
            <a:off x="332511" y="484548"/>
            <a:ext cx="5462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Zellar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Our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April 2021</a:t>
            </a:r>
          </a:p>
        </p:txBody>
      </p:sp>
      <p:cxnSp>
        <p:nvCxnSpPr>
          <p:cNvPr id="64" name="Straight Connector 63">
            <a:extLst>
              <a:ext uri="{FF2B5EF4-FFF2-40B4-BE49-F238E27FC236}">
                <a16:creationId xmlns:a16="http://schemas.microsoft.com/office/drawing/2014/main" id="{2DF023FA-63B5-E94A-9D9A-1B6638C0494B}"/>
              </a:ext>
            </a:extLst>
          </p:cNvPr>
          <p:cNvCxnSpPr>
            <a:cxnSpLocks/>
          </p:cNvCxnSpPr>
          <p:nvPr/>
        </p:nvCxnSpPr>
        <p:spPr>
          <a:xfrm>
            <a:off x="3406877" y="1275146"/>
            <a:ext cx="8234138" cy="0"/>
          </a:xfrm>
          <a:prstGeom prst="line">
            <a:avLst/>
          </a:prstGeom>
          <a:ln w="12700">
            <a:solidFill>
              <a:srgbClr val="72F0BA"/>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6CF13F-EDF6-AE48-95EF-5AEECBD2FD86}"/>
              </a:ext>
            </a:extLst>
          </p:cNvPr>
          <p:cNvSpPr txBox="1"/>
          <p:nvPr/>
        </p:nvSpPr>
        <p:spPr>
          <a:xfrm>
            <a:off x="759423" y="3583618"/>
            <a:ext cx="52549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accelerate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their sustainability goals</a:t>
            </a:r>
          </a:p>
        </p:txBody>
      </p:sp>
      <p:grpSp>
        <p:nvGrpSpPr>
          <p:cNvPr id="4" name="Group 3">
            <a:extLst>
              <a:ext uri="{FF2B5EF4-FFF2-40B4-BE49-F238E27FC236}">
                <a16:creationId xmlns:a16="http://schemas.microsoft.com/office/drawing/2014/main" id="{DE6F1DEF-FE8A-C64C-8825-D97C9FE8E3E2}"/>
              </a:ext>
            </a:extLst>
          </p:cNvPr>
          <p:cNvGrpSpPr/>
          <p:nvPr/>
        </p:nvGrpSpPr>
        <p:grpSpPr>
          <a:xfrm>
            <a:off x="470586" y="3083964"/>
            <a:ext cx="5242929" cy="2836826"/>
            <a:chOff x="470586" y="3083964"/>
            <a:chExt cx="5242929" cy="2836826"/>
          </a:xfrm>
        </p:grpSpPr>
        <p:sp>
          <p:nvSpPr>
            <p:cNvPr id="50" name="TextBox 49">
              <a:extLst>
                <a:ext uri="{FF2B5EF4-FFF2-40B4-BE49-F238E27FC236}">
                  <a16:creationId xmlns:a16="http://schemas.microsoft.com/office/drawing/2014/main" id="{DAFE97B9-DD17-2947-80D2-735ED60A33A8}"/>
                </a:ext>
              </a:extLst>
            </p:cNvPr>
            <p:cNvSpPr txBox="1"/>
            <p:nvPr/>
          </p:nvSpPr>
          <p:spPr>
            <a:xfrm>
              <a:off x="759423" y="3083964"/>
              <a:ext cx="4503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make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sustainability simple</a:t>
              </a:r>
            </a:p>
          </p:txBody>
        </p:sp>
        <p:sp>
          <p:nvSpPr>
            <p:cNvPr id="28" name="Graphic 4">
              <a:extLst>
                <a:ext uri="{FF2B5EF4-FFF2-40B4-BE49-F238E27FC236}">
                  <a16:creationId xmlns:a16="http://schemas.microsoft.com/office/drawing/2014/main" id="{82740213-FE01-2949-BBDD-15DA0C6321B3}"/>
                </a:ext>
              </a:extLst>
            </p:cNvPr>
            <p:cNvSpPr/>
            <p:nvPr/>
          </p:nvSpPr>
          <p:spPr>
            <a:xfrm rot="5400000">
              <a:off x="469935" y="3146323"/>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raphic 4">
              <a:extLst>
                <a:ext uri="{FF2B5EF4-FFF2-40B4-BE49-F238E27FC236}">
                  <a16:creationId xmlns:a16="http://schemas.microsoft.com/office/drawing/2014/main" id="{493BFAB4-D0F6-254E-8D3E-CC58988720A9}"/>
                </a:ext>
              </a:extLst>
            </p:cNvPr>
            <p:cNvSpPr/>
            <p:nvPr/>
          </p:nvSpPr>
          <p:spPr>
            <a:xfrm rot="5400000">
              <a:off x="469935" y="3645977"/>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E78C956-A0AD-4F4D-B4EC-5E560681AF66}"/>
                </a:ext>
              </a:extLst>
            </p:cNvPr>
            <p:cNvSpPr txBox="1"/>
            <p:nvPr/>
          </p:nvSpPr>
          <p:spPr>
            <a:xfrm>
              <a:off x="759423" y="4083272"/>
              <a:ext cx="4503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save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them lots of money</a:t>
              </a:r>
            </a:p>
          </p:txBody>
        </p:sp>
        <p:sp>
          <p:nvSpPr>
            <p:cNvPr id="36" name="Graphic 4">
              <a:extLst>
                <a:ext uri="{FF2B5EF4-FFF2-40B4-BE49-F238E27FC236}">
                  <a16:creationId xmlns:a16="http://schemas.microsoft.com/office/drawing/2014/main" id="{AD6DA42A-B60E-7B4D-9AC1-292E2D71C774}"/>
                </a:ext>
              </a:extLst>
            </p:cNvPr>
            <p:cNvSpPr/>
            <p:nvPr/>
          </p:nvSpPr>
          <p:spPr>
            <a:xfrm rot="5400000">
              <a:off x="469935" y="4145631"/>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DF7516F-5082-4144-A4A4-9177FF9A8918}"/>
                </a:ext>
              </a:extLst>
            </p:cNvPr>
            <p:cNvSpPr txBox="1"/>
            <p:nvPr/>
          </p:nvSpPr>
          <p:spPr>
            <a:xfrm>
              <a:off x="759423" y="4582926"/>
              <a:ext cx="49540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make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their business competitive</a:t>
              </a:r>
            </a:p>
          </p:txBody>
        </p:sp>
        <p:sp>
          <p:nvSpPr>
            <p:cNvPr id="38" name="Graphic 4">
              <a:extLst>
                <a:ext uri="{FF2B5EF4-FFF2-40B4-BE49-F238E27FC236}">
                  <a16:creationId xmlns:a16="http://schemas.microsoft.com/office/drawing/2014/main" id="{76FFEC0F-945A-F549-ACC3-DF4F9609A8CA}"/>
                </a:ext>
              </a:extLst>
            </p:cNvPr>
            <p:cNvSpPr/>
            <p:nvPr/>
          </p:nvSpPr>
          <p:spPr>
            <a:xfrm rot="5400000">
              <a:off x="469935" y="4645285"/>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3D312E8B-8A06-7D47-A1E3-580AD309A914}"/>
                </a:ext>
              </a:extLst>
            </p:cNvPr>
            <p:cNvSpPr txBox="1"/>
            <p:nvPr/>
          </p:nvSpPr>
          <p:spPr>
            <a:xfrm>
              <a:off x="759423" y="5082580"/>
              <a:ext cx="4503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enhance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their reputation</a:t>
              </a:r>
            </a:p>
          </p:txBody>
        </p:sp>
        <p:sp>
          <p:nvSpPr>
            <p:cNvPr id="42" name="Graphic 4">
              <a:extLst>
                <a:ext uri="{FF2B5EF4-FFF2-40B4-BE49-F238E27FC236}">
                  <a16:creationId xmlns:a16="http://schemas.microsoft.com/office/drawing/2014/main" id="{344A7BDD-54C2-2044-97C4-A7C3616544E5}"/>
                </a:ext>
              </a:extLst>
            </p:cNvPr>
            <p:cNvSpPr/>
            <p:nvPr/>
          </p:nvSpPr>
          <p:spPr>
            <a:xfrm rot="5400000">
              <a:off x="469935" y="5144939"/>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669DBD1-5BE1-B948-AD3D-72A0BEBA28AF}"/>
                </a:ext>
              </a:extLst>
            </p:cNvPr>
            <p:cNvSpPr txBox="1"/>
            <p:nvPr/>
          </p:nvSpPr>
          <p:spPr>
            <a:xfrm>
              <a:off x="759423" y="5582236"/>
              <a:ext cx="4503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2F0BA"/>
                  </a:solidFill>
                  <a:effectLst/>
                  <a:uLnTx/>
                  <a:uFillTx/>
                  <a:latin typeface="Poppins SemiBold" pitchFamily="2" charset="77"/>
                  <a:ea typeface="+mn-ea"/>
                  <a:cs typeface="Poppins SemiBold" pitchFamily="2" charset="77"/>
                </a:rPr>
                <a:t>We help </a:t>
              </a:r>
              <a:r>
                <a:rPr kumimoji="0" lang="en-US" sz="1600" b="0" i="0" u="none" strike="noStrike" kern="1200" cap="none" spc="0" normalizeH="0" baseline="0" noProof="0">
                  <a:ln>
                    <a:noFill/>
                  </a:ln>
                  <a:solidFill>
                    <a:srgbClr val="72F0BA"/>
                  </a:solidFill>
                  <a:effectLst/>
                  <a:uLnTx/>
                  <a:uFillTx/>
                  <a:latin typeface="Poppins Light" pitchFamily="2" charset="77"/>
                  <a:ea typeface="+mn-ea"/>
                  <a:cs typeface="Poppins Light" pitchFamily="2" charset="77"/>
                </a:rPr>
                <a:t>create their legacy</a:t>
              </a:r>
            </a:p>
          </p:txBody>
        </p:sp>
        <p:sp>
          <p:nvSpPr>
            <p:cNvPr id="44" name="Graphic 4">
              <a:extLst>
                <a:ext uri="{FF2B5EF4-FFF2-40B4-BE49-F238E27FC236}">
                  <a16:creationId xmlns:a16="http://schemas.microsoft.com/office/drawing/2014/main" id="{ECBB0576-A458-F642-8738-80350AB89B4C}"/>
                </a:ext>
              </a:extLst>
            </p:cNvPr>
            <p:cNvSpPr/>
            <p:nvPr/>
          </p:nvSpPr>
          <p:spPr>
            <a:xfrm rot="5400000">
              <a:off x="469935" y="5644595"/>
              <a:ext cx="182033" cy="180731"/>
            </a:xfrm>
            <a:custGeom>
              <a:avLst/>
              <a:gdLst>
                <a:gd name="connsiteX0" fmla="*/ 652351 w 1304702"/>
                <a:gd name="connsiteY0" fmla="*/ 0 h 1295372"/>
                <a:gd name="connsiteX1" fmla="*/ 1304703 w 1304702"/>
                <a:gd name="connsiteY1" fmla="*/ 0 h 1295372"/>
                <a:gd name="connsiteX2" fmla="*/ 1304703 w 1304702"/>
                <a:gd name="connsiteY2" fmla="*/ 0 h 1295372"/>
                <a:gd name="connsiteX3" fmla="*/ 1304703 w 1304702"/>
                <a:gd name="connsiteY3" fmla="*/ 647686 h 1295372"/>
                <a:gd name="connsiteX4" fmla="*/ 652351 w 1304702"/>
                <a:gd name="connsiteY4" fmla="*/ 1295372 h 1295372"/>
                <a:gd name="connsiteX5" fmla="*/ 652351 w 1304702"/>
                <a:gd name="connsiteY5" fmla="*/ 1295373 h 1295372"/>
                <a:gd name="connsiteX6" fmla="*/ 0 w 1304702"/>
                <a:gd name="connsiteY6" fmla="*/ 647686 h 1295372"/>
                <a:gd name="connsiteX7" fmla="*/ 0 w 1304702"/>
                <a:gd name="connsiteY7" fmla="*/ 647686 h 1295372"/>
                <a:gd name="connsiteX8" fmla="*/ 652351 w 1304702"/>
                <a:gd name="connsiteY8" fmla="*/ 0 h 129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702" h="1295372">
                  <a:moveTo>
                    <a:pt x="652351" y="0"/>
                  </a:moveTo>
                  <a:lnTo>
                    <a:pt x="1304703" y="0"/>
                  </a:lnTo>
                  <a:lnTo>
                    <a:pt x="1304703" y="0"/>
                  </a:lnTo>
                  <a:lnTo>
                    <a:pt x="1304703" y="647686"/>
                  </a:lnTo>
                  <a:cubicBezTo>
                    <a:pt x="1304703" y="1005393"/>
                    <a:pt x="1012635" y="1295372"/>
                    <a:pt x="652351" y="1295372"/>
                  </a:cubicBezTo>
                  <a:lnTo>
                    <a:pt x="652351" y="1295373"/>
                  </a:lnTo>
                  <a:cubicBezTo>
                    <a:pt x="292068" y="1295373"/>
                    <a:pt x="0" y="1005394"/>
                    <a:pt x="0" y="647686"/>
                  </a:cubicBezTo>
                  <a:lnTo>
                    <a:pt x="0" y="647686"/>
                  </a:lnTo>
                  <a:cubicBezTo>
                    <a:pt x="0" y="289979"/>
                    <a:pt x="292068" y="0"/>
                    <a:pt x="652351" y="0"/>
                  </a:cubicBezTo>
                  <a:close/>
                </a:path>
              </a:pathLst>
            </a:custGeom>
            <a:solidFill>
              <a:srgbClr val="FF7350"/>
            </a:solidFill>
            <a:ln w="163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92169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C098-1BEE-B14C-AEFA-7BE8A3298A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B985A7F-F06B-124D-8E86-89E14C804594}"/>
              </a:ext>
            </a:extLst>
          </p:cNvPr>
          <p:cNvSpPr txBox="1"/>
          <p:nvPr/>
        </p:nvSpPr>
        <p:spPr>
          <a:xfrm>
            <a:off x="208406" y="4860616"/>
            <a:ext cx="109498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3F2EE"/>
                </a:solidFill>
                <a:effectLst/>
                <a:uLnTx/>
                <a:uFillTx/>
                <a:latin typeface="Poppins Medium" pitchFamily="2" charset="77"/>
                <a:ea typeface="+mn-ea"/>
                <a:cs typeface="Poppins Medium" pitchFamily="2" charset="77"/>
              </a:rPr>
              <a:t>Thank you</a:t>
            </a:r>
          </a:p>
        </p:txBody>
      </p:sp>
      <p:pic>
        <p:nvPicPr>
          <p:cNvPr id="9" name="Graphic 8">
            <a:extLst>
              <a:ext uri="{FF2B5EF4-FFF2-40B4-BE49-F238E27FC236}">
                <a16:creationId xmlns:a16="http://schemas.microsoft.com/office/drawing/2014/main" id="{5B8DB876-9F83-C146-AF6C-A1D46DBA3B1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94053" y="6369528"/>
            <a:ext cx="814451" cy="272222"/>
          </a:xfrm>
          <a:prstGeom prst="rect">
            <a:avLst/>
          </a:prstGeom>
        </p:spPr>
      </p:pic>
      <p:sp>
        <p:nvSpPr>
          <p:cNvPr id="5" name="TextBox 4">
            <a:extLst>
              <a:ext uri="{FF2B5EF4-FFF2-40B4-BE49-F238E27FC236}">
                <a16:creationId xmlns:a16="http://schemas.microsoft.com/office/drawing/2014/main" id="{6B61E467-BD5E-1B49-AE28-6AEFF2302BA8}"/>
              </a:ext>
            </a:extLst>
          </p:cNvPr>
          <p:cNvSpPr txBox="1"/>
          <p:nvPr/>
        </p:nvSpPr>
        <p:spPr>
          <a:xfrm>
            <a:off x="283496" y="6092529"/>
            <a:ext cx="33992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rPr>
              <a:t>Visit </a:t>
            </a:r>
            <a:r>
              <a:rPr kumimoji="0" lang="en-US" sz="3000" b="0" i="0" u="none" strike="noStrike" kern="1200" cap="none" spc="0" normalizeH="0" baseline="0" noProof="0" err="1">
                <a:ln>
                  <a:noFill/>
                </a:ln>
                <a:solidFill>
                  <a:srgbClr val="72F0BA"/>
                </a:solidFill>
                <a:effectLst/>
                <a:uLnTx/>
                <a:uFillTx/>
                <a:latin typeface="Poppins Medium" pitchFamily="2" charset="77"/>
                <a:ea typeface="+mn-ea"/>
                <a:cs typeface="Poppins Medium" pitchFamily="2" charset="77"/>
              </a:rPr>
              <a:t>Zellar.com</a:t>
            </a:r>
            <a:endParaRPr kumimoji="0" lang="en-US" sz="3000" b="0" i="0" u="none" strike="noStrike" kern="1200" cap="none" spc="0" normalizeH="0" baseline="0" noProof="0">
              <a:ln>
                <a:noFill/>
              </a:ln>
              <a:solidFill>
                <a:srgbClr val="72F0BA"/>
              </a:solidFill>
              <a:effectLst/>
              <a:uLnTx/>
              <a:uFillTx/>
              <a:latin typeface="Poppins Medium" pitchFamily="2" charset="77"/>
              <a:ea typeface="+mn-ea"/>
              <a:cs typeface="Poppins Medium" pitchFamily="2" charset="77"/>
            </a:endParaRPr>
          </a:p>
        </p:txBody>
      </p:sp>
    </p:spTree>
    <p:extLst>
      <p:ext uri="{BB962C8B-B14F-4D97-AF65-F5344CB8AC3E}">
        <p14:creationId xmlns:p14="http://schemas.microsoft.com/office/powerpoint/2010/main" val="2068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5" name="Title 4">
            <a:extLst>
              <a:ext uri="{FF2B5EF4-FFF2-40B4-BE49-F238E27FC236}">
                <a16:creationId xmlns:a16="http://schemas.microsoft.com/office/drawing/2014/main" id="{8F6BA8D9-77CF-4AD8-9E09-0068E205626C}"/>
              </a:ext>
            </a:extLst>
          </p:cNvPr>
          <p:cNvSpPr>
            <a:spLocks noGrp="1"/>
          </p:cNvSpPr>
          <p:nvPr>
            <p:ph type="title"/>
          </p:nvPr>
        </p:nvSpPr>
        <p:spPr/>
        <p:txBody>
          <a:bodyPr/>
          <a:lstStyle/>
          <a:p>
            <a:r>
              <a:rPr lang="en-GB" b="1" dirty="0"/>
              <a:t>COP26 - IT’S PURPOSE?</a:t>
            </a:r>
          </a:p>
        </p:txBody>
      </p:sp>
      <p:sp>
        <p:nvSpPr>
          <p:cNvPr id="8" name="Content Placeholder 7">
            <a:extLst>
              <a:ext uri="{FF2B5EF4-FFF2-40B4-BE49-F238E27FC236}">
                <a16:creationId xmlns:a16="http://schemas.microsoft.com/office/drawing/2014/main" id="{3AC218CA-E829-4CF2-9780-68678C4AC47C}"/>
              </a:ext>
            </a:extLst>
          </p:cNvPr>
          <p:cNvSpPr>
            <a:spLocks noGrp="1"/>
          </p:cNvSpPr>
          <p:nvPr>
            <p:ph sz="half" idx="1"/>
          </p:nvPr>
        </p:nvSpPr>
        <p:spPr>
          <a:xfrm>
            <a:off x="711321" y="1560582"/>
            <a:ext cx="5181600" cy="4351338"/>
          </a:xfrm>
        </p:spPr>
        <p:txBody>
          <a:bodyPr>
            <a:normAutofit/>
          </a:bodyPr>
          <a:lstStyle/>
          <a:p>
            <a:r>
              <a:rPr lang="en-GB" sz="3200" dirty="0"/>
              <a:t>To agree and co-ordinate actions to tackle climate change</a:t>
            </a:r>
          </a:p>
          <a:p>
            <a:r>
              <a:rPr lang="en-GB" sz="3200" dirty="0"/>
              <a:t>Reduce carbon emissions</a:t>
            </a:r>
          </a:p>
          <a:p>
            <a:r>
              <a:rPr lang="en-GB" sz="3200" dirty="0"/>
              <a:t>Our climate has no borders</a:t>
            </a:r>
          </a:p>
          <a:p>
            <a:r>
              <a:rPr lang="en-GB" sz="3200" dirty="0"/>
              <a:t>What happens in one part of the world, affects everyone</a:t>
            </a:r>
          </a:p>
          <a:p>
            <a:pPr marL="0" indent="0">
              <a:buNone/>
            </a:pPr>
            <a:endParaRPr lang="en-GB" sz="3200" dirty="0"/>
          </a:p>
          <a:p>
            <a:endParaRPr lang="en-GB" sz="3600" dirty="0"/>
          </a:p>
        </p:txBody>
      </p:sp>
      <p:pic>
        <p:nvPicPr>
          <p:cNvPr id="15" name="Content Placeholder 14" descr="A picture containing sky, grass, outdoor&#10;&#10;Description automatically generated">
            <a:extLst>
              <a:ext uri="{FF2B5EF4-FFF2-40B4-BE49-F238E27FC236}">
                <a16:creationId xmlns:a16="http://schemas.microsoft.com/office/drawing/2014/main" id="{D8BA4780-DA9D-44FD-9626-848338A8F7EA}"/>
              </a:ext>
            </a:extLst>
          </p:cNvPr>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6172200" y="1965605"/>
            <a:ext cx="5181600" cy="4211358"/>
          </a:xfrm>
        </p:spPr>
      </p:pic>
    </p:spTree>
    <p:extLst>
      <p:ext uri="{BB962C8B-B14F-4D97-AF65-F5344CB8AC3E}">
        <p14:creationId xmlns:p14="http://schemas.microsoft.com/office/powerpoint/2010/main" val="1635852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713A-14F0-3E46-B137-838DDF018CF2}"/>
              </a:ext>
            </a:extLst>
          </p:cNvPr>
          <p:cNvSpPr>
            <a:spLocks noGrp="1"/>
          </p:cNvSpPr>
          <p:nvPr>
            <p:ph type="title"/>
          </p:nvPr>
        </p:nvSpPr>
        <p:spPr>
          <a:xfrm>
            <a:off x="1910281" y="166103"/>
            <a:ext cx="10103668" cy="965578"/>
          </a:xfrm>
        </p:spPr>
        <p:txBody>
          <a:bodyPr>
            <a:normAutofit fontScale="90000"/>
          </a:bodyPr>
          <a:lstStyle/>
          <a:p>
            <a:r>
              <a:rPr lang="en-GB" sz="3600" dirty="0">
                <a:solidFill>
                  <a:schemeClr val="accent1"/>
                </a:solidFill>
              </a:rPr>
              <a:t>Research &amp; Innovation Goldmines on our Doorstep</a:t>
            </a:r>
            <a:endParaRPr lang="en-US" dirty="0"/>
          </a:p>
        </p:txBody>
      </p:sp>
      <p:sp>
        <p:nvSpPr>
          <p:cNvPr id="3" name="Content Placeholder 2">
            <a:extLst>
              <a:ext uri="{FF2B5EF4-FFF2-40B4-BE49-F238E27FC236}">
                <a16:creationId xmlns:a16="http://schemas.microsoft.com/office/drawing/2014/main" id="{768C5AD9-F489-E649-B43C-24F1BC7C1F0B}"/>
              </a:ext>
            </a:extLst>
          </p:cNvPr>
          <p:cNvSpPr>
            <a:spLocks noGrp="1"/>
          </p:cNvSpPr>
          <p:nvPr>
            <p:ph idx="1"/>
          </p:nvPr>
        </p:nvSpPr>
        <p:spPr>
          <a:xfrm>
            <a:off x="713984" y="1485601"/>
            <a:ext cx="10720543" cy="4870749"/>
          </a:xfrm>
        </p:spPr>
        <p:txBody>
          <a:bodyPr>
            <a:normAutofit/>
          </a:bodyPr>
          <a:lstStyle/>
          <a:p>
            <a:pPr marL="0" indent="0">
              <a:buNone/>
            </a:pPr>
            <a:endParaRPr lang="en-GB" sz="2800" b="1" dirty="0">
              <a:solidFill>
                <a:srgbClr val="6EC4DB"/>
              </a:solidFill>
            </a:endParaRPr>
          </a:p>
          <a:p>
            <a:pPr marL="0" indent="0" algn="ctr">
              <a:buNone/>
            </a:pPr>
            <a:endParaRPr lang="en-GB" sz="2800" b="1" dirty="0">
              <a:solidFill>
                <a:srgbClr val="6EC4DB"/>
              </a:solidFill>
            </a:endParaRPr>
          </a:p>
          <a:p>
            <a:pPr marL="0" indent="0" algn="ctr">
              <a:buNone/>
            </a:pPr>
            <a:endParaRPr lang="en-GB" sz="2800" b="1" dirty="0">
              <a:solidFill>
                <a:srgbClr val="6EC4DB"/>
              </a:solidFill>
            </a:endParaRPr>
          </a:p>
          <a:p>
            <a:pPr marL="0" indent="0" algn="ctr">
              <a:buNone/>
            </a:pPr>
            <a:r>
              <a:rPr lang="en-GB" sz="3600" b="1" dirty="0">
                <a:solidFill>
                  <a:srgbClr val="6EC4DB"/>
                </a:solidFill>
              </a:rPr>
              <a:t>Questions</a:t>
            </a:r>
          </a:p>
        </p:txBody>
      </p:sp>
      <p:sp>
        <p:nvSpPr>
          <p:cNvPr id="8" name="Rectangle 7">
            <a:extLst>
              <a:ext uri="{FF2B5EF4-FFF2-40B4-BE49-F238E27FC236}">
                <a16:creationId xmlns:a16="http://schemas.microsoft.com/office/drawing/2014/main" id="{BB4F5C2A-D3CA-1240-BE0C-94F62D15F621}"/>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797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713A-14F0-3E46-B137-838DDF018CF2}"/>
              </a:ext>
            </a:extLst>
          </p:cNvPr>
          <p:cNvSpPr>
            <a:spLocks noGrp="1"/>
          </p:cNvSpPr>
          <p:nvPr>
            <p:ph type="title"/>
          </p:nvPr>
        </p:nvSpPr>
        <p:spPr/>
        <p:txBody>
          <a:bodyPr/>
          <a:lstStyle/>
          <a:p>
            <a:r>
              <a:rPr lang="en-US" dirty="0"/>
              <a:t>Our next events</a:t>
            </a:r>
          </a:p>
        </p:txBody>
      </p:sp>
      <p:sp>
        <p:nvSpPr>
          <p:cNvPr id="3" name="Content Placeholder 2">
            <a:extLst>
              <a:ext uri="{FF2B5EF4-FFF2-40B4-BE49-F238E27FC236}">
                <a16:creationId xmlns:a16="http://schemas.microsoft.com/office/drawing/2014/main" id="{768C5AD9-F489-E649-B43C-24F1BC7C1F0B}"/>
              </a:ext>
            </a:extLst>
          </p:cNvPr>
          <p:cNvSpPr>
            <a:spLocks noGrp="1"/>
          </p:cNvSpPr>
          <p:nvPr>
            <p:ph idx="1"/>
          </p:nvPr>
        </p:nvSpPr>
        <p:spPr>
          <a:xfrm>
            <a:off x="1910281" y="1475696"/>
            <a:ext cx="9524246" cy="5012972"/>
          </a:xfrm>
        </p:spPr>
        <p:txBody>
          <a:bodyPr>
            <a:noAutofit/>
          </a:bodyPr>
          <a:lstStyle/>
          <a:p>
            <a:pPr marL="0" indent="0">
              <a:lnSpc>
                <a:spcPct val="100000"/>
              </a:lnSpc>
              <a:spcBef>
                <a:spcPts val="0"/>
              </a:spcBef>
              <a:buNone/>
            </a:pPr>
            <a:r>
              <a:rPr lang="en-US" sz="2200" b="1" dirty="0">
                <a:solidFill>
                  <a:srgbClr val="6EC4DB"/>
                </a:solidFill>
              </a:rPr>
              <a:t>18 November - Members Dinner at The Belmont Hotel </a:t>
            </a:r>
          </a:p>
          <a:p>
            <a:pPr marL="0" indent="0">
              <a:lnSpc>
                <a:spcPct val="100000"/>
              </a:lnSpc>
              <a:spcBef>
                <a:spcPts val="0"/>
              </a:spcBef>
              <a:buNone/>
            </a:pPr>
            <a:endParaRPr lang="en-US" sz="2200" b="1" dirty="0">
              <a:solidFill>
                <a:srgbClr val="6EC4DB"/>
              </a:solidFill>
            </a:endParaRPr>
          </a:p>
          <a:p>
            <a:pPr marL="0" indent="0">
              <a:lnSpc>
                <a:spcPct val="100000"/>
              </a:lnSpc>
              <a:spcBef>
                <a:spcPts val="0"/>
              </a:spcBef>
              <a:buNone/>
            </a:pPr>
            <a:r>
              <a:rPr lang="en-US" sz="2200" b="1" dirty="0">
                <a:solidFill>
                  <a:srgbClr val="6EC4DB"/>
                </a:solidFill>
              </a:rPr>
              <a:t>8 December - Christmas Social at Rutland &amp; Derby from 5-8pm</a:t>
            </a:r>
          </a:p>
          <a:p>
            <a:pPr marL="0" indent="0">
              <a:lnSpc>
                <a:spcPct val="100000"/>
              </a:lnSpc>
              <a:spcBef>
                <a:spcPts val="0"/>
              </a:spcBef>
              <a:buNone/>
            </a:pPr>
            <a:endParaRPr lang="en-GB" sz="2200" dirty="0">
              <a:solidFill>
                <a:srgbClr val="6EC4DB"/>
              </a:solidFill>
            </a:endParaRPr>
          </a:p>
          <a:p>
            <a:pPr marL="0" indent="0">
              <a:lnSpc>
                <a:spcPct val="100000"/>
              </a:lnSpc>
              <a:spcBef>
                <a:spcPts val="0"/>
              </a:spcBef>
              <a:buNone/>
            </a:pPr>
            <a:r>
              <a:rPr lang="en-GB" sz="2200" dirty="0">
                <a:solidFill>
                  <a:srgbClr val="6EC4DB"/>
                </a:solidFill>
              </a:rPr>
              <a:t>Details </a:t>
            </a:r>
            <a:r>
              <a:rPr lang="en-GB" sz="2200" dirty="0">
                <a:solidFill>
                  <a:srgbClr val="6EC4DB"/>
                </a:solidFill>
                <a:hlinkClick r:id="rId2">
                  <a:extLst>
                    <a:ext uri="{A12FA001-AC4F-418D-AE19-62706E023703}">
                      <ahyp:hlinkClr xmlns:ahyp="http://schemas.microsoft.com/office/drawing/2018/hyperlinkcolor" val="tx"/>
                    </a:ext>
                  </a:extLst>
                </a:hlinkClick>
              </a:rPr>
              <a:t>www.lbv.co.uk/events</a:t>
            </a:r>
            <a:endParaRPr lang="en-GB" sz="2200" dirty="0">
              <a:solidFill>
                <a:srgbClr val="6EC4DB"/>
              </a:solidFill>
            </a:endParaRPr>
          </a:p>
          <a:p>
            <a:pPr marL="0" indent="0">
              <a:lnSpc>
                <a:spcPct val="100000"/>
              </a:lnSpc>
              <a:spcBef>
                <a:spcPts val="0"/>
              </a:spcBef>
              <a:buNone/>
            </a:pPr>
            <a:endParaRPr lang="en-GB" sz="2200" dirty="0">
              <a:solidFill>
                <a:srgbClr val="6EC4DB"/>
              </a:solidFill>
            </a:endParaRPr>
          </a:p>
          <a:p>
            <a:pPr marL="0" indent="0">
              <a:lnSpc>
                <a:spcPct val="100000"/>
              </a:lnSpc>
              <a:spcBef>
                <a:spcPts val="0"/>
              </a:spcBef>
              <a:buNone/>
            </a:pPr>
            <a:r>
              <a:rPr lang="en-GB" sz="2200" dirty="0">
                <a:solidFill>
                  <a:srgbClr val="6EC4DB"/>
                </a:solidFill>
              </a:rPr>
              <a:t>Sign up to our mailing list to learn about forthcoming LBV events and webinars</a:t>
            </a:r>
          </a:p>
          <a:p>
            <a:pPr marL="0" indent="0">
              <a:lnSpc>
                <a:spcPct val="100000"/>
              </a:lnSpc>
              <a:spcBef>
                <a:spcPts val="0"/>
              </a:spcBef>
              <a:buNone/>
            </a:pPr>
            <a:endParaRPr lang="en-GB" sz="2200" dirty="0">
              <a:solidFill>
                <a:srgbClr val="6EC4DB"/>
              </a:solidFill>
            </a:endParaRPr>
          </a:p>
        </p:txBody>
      </p:sp>
      <p:sp>
        <p:nvSpPr>
          <p:cNvPr id="8" name="Rectangle 7">
            <a:extLst>
              <a:ext uri="{FF2B5EF4-FFF2-40B4-BE49-F238E27FC236}">
                <a16:creationId xmlns:a16="http://schemas.microsoft.com/office/drawing/2014/main" id="{8F3FEC71-8FCA-A74D-A767-B02742B9512B}"/>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569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713A-14F0-3E46-B137-838DDF018CF2}"/>
              </a:ext>
            </a:extLst>
          </p:cNvPr>
          <p:cNvSpPr>
            <a:spLocks noGrp="1"/>
          </p:cNvSpPr>
          <p:nvPr>
            <p:ph type="title"/>
          </p:nvPr>
        </p:nvSpPr>
        <p:spPr/>
        <p:txBody>
          <a:bodyPr/>
          <a:lstStyle/>
          <a:p>
            <a:r>
              <a:rPr lang="en-US" dirty="0"/>
              <a:t>Lend us your voice…</a:t>
            </a:r>
          </a:p>
        </p:txBody>
      </p:sp>
      <p:sp>
        <p:nvSpPr>
          <p:cNvPr id="3" name="Content Placeholder 2">
            <a:extLst>
              <a:ext uri="{FF2B5EF4-FFF2-40B4-BE49-F238E27FC236}">
                <a16:creationId xmlns:a16="http://schemas.microsoft.com/office/drawing/2014/main" id="{768C5AD9-F489-E649-B43C-24F1BC7C1F0B}"/>
              </a:ext>
            </a:extLst>
          </p:cNvPr>
          <p:cNvSpPr>
            <a:spLocks noGrp="1"/>
          </p:cNvSpPr>
          <p:nvPr>
            <p:ph idx="1"/>
          </p:nvPr>
        </p:nvSpPr>
        <p:spPr>
          <a:xfrm>
            <a:off x="1910281" y="1475696"/>
            <a:ext cx="9524246" cy="5012972"/>
          </a:xfrm>
        </p:spPr>
        <p:txBody>
          <a:bodyPr>
            <a:noAutofit/>
          </a:bodyPr>
          <a:lstStyle/>
          <a:p>
            <a:pPr marL="0" indent="0">
              <a:lnSpc>
                <a:spcPct val="100000"/>
              </a:lnSpc>
              <a:spcBef>
                <a:spcPts val="0"/>
              </a:spcBef>
              <a:buNone/>
            </a:pPr>
            <a:r>
              <a:rPr lang="en-GB" sz="2200" dirty="0">
                <a:solidFill>
                  <a:srgbClr val="6EC4DB"/>
                </a:solidFill>
              </a:rPr>
              <a:t>Presentations and useful links will be available to view at </a:t>
            </a:r>
            <a:r>
              <a:rPr lang="en-GB" sz="2200" dirty="0">
                <a:solidFill>
                  <a:srgbClr val="6EC4DB"/>
                </a:solidFill>
                <a:hlinkClick r:id="rId2">
                  <a:extLst>
                    <a:ext uri="{A12FA001-AC4F-418D-AE19-62706E023703}">
                      <ahyp:hlinkClr xmlns:ahyp="http://schemas.microsoft.com/office/drawing/2018/hyperlinkcolor" val="tx"/>
                    </a:ext>
                  </a:extLst>
                </a:hlinkClick>
              </a:rPr>
              <a:t>www.lbv.co.uk/events</a:t>
            </a:r>
            <a:endParaRPr lang="en-GB" sz="2200" dirty="0">
              <a:solidFill>
                <a:srgbClr val="6EC4DB"/>
              </a:solidFill>
            </a:endParaRPr>
          </a:p>
          <a:p>
            <a:pPr marL="0" indent="0">
              <a:lnSpc>
                <a:spcPct val="100000"/>
              </a:lnSpc>
              <a:spcBef>
                <a:spcPts val="0"/>
              </a:spcBef>
              <a:buNone/>
            </a:pPr>
            <a:endParaRPr lang="en-GB" sz="2200" dirty="0">
              <a:solidFill>
                <a:srgbClr val="6EC4DB"/>
              </a:solidFill>
            </a:endParaRPr>
          </a:p>
          <a:p>
            <a:pPr marL="0" indent="0">
              <a:lnSpc>
                <a:spcPct val="100000"/>
              </a:lnSpc>
              <a:spcBef>
                <a:spcPts val="0"/>
              </a:spcBef>
              <a:buNone/>
            </a:pPr>
            <a:r>
              <a:rPr lang="en-GB" sz="2200" dirty="0">
                <a:solidFill>
                  <a:srgbClr val="6EC4DB"/>
                </a:solidFill>
              </a:rPr>
              <a:t>If you enjoyed today’s event, and would like to find out about becoming a Leicestershire Business Voice member, please visit our website at </a:t>
            </a:r>
            <a:r>
              <a:rPr lang="en-GB" sz="2200" dirty="0">
                <a:solidFill>
                  <a:srgbClr val="6EC4DB"/>
                </a:solidFill>
                <a:hlinkClick r:id="rId3">
                  <a:extLst>
                    <a:ext uri="{A12FA001-AC4F-418D-AE19-62706E023703}">
                      <ahyp:hlinkClr xmlns:ahyp="http://schemas.microsoft.com/office/drawing/2018/hyperlinkcolor" val="tx"/>
                    </a:ext>
                  </a:extLst>
                </a:hlinkClick>
              </a:rPr>
              <a:t>www.lbv.co.uk</a:t>
            </a:r>
            <a:r>
              <a:rPr lang="en-GB" sz="2200" dirty="0">
                <a:solidFill>
                  <a:srgbClr val="6EC4DB"/>
                </a:solidFill>
              </a:rPr>
              <a:t> </a:t>
            </a:r>
          </a:p>
          <a:p>
            <a:pPr marL="0" indent="0">
              <a:lnSpc>
                <a:spcPct val="100000"/>
              </a:lnSpc>
              <a:spcBef>
                <a:spcPts val="0"/>
              </a:spcBef>
              <a:buNone/>
            </a:pPr>
            <a:endParaRPr lang="en-GB" sz="2200" dirty="0">
              <a:solidFill>
                <a:srgbClr val="6EC4DB"/>
              </a:solidFill>
            </a:endParaRPr>
          </a:p>
          <a:p>
            <a:pPr marL="0" indent="0">
              <a:lnSpc>
                <a:spcPct val="100000"/>
              </a:lnSpc>
              <a:spcBef>
                <a:spcPts val="0"/>
              </a:spcBef>
              <a:buNone/>
            </a:pPr>
            <a:r>
              <a:rPr lang="en-GB" sz="2200" dirty="0">
                <a:solidFill>
                  <a:srgbClr val="6EC4DB"/>
                </a:solidFill>
              </a:rPr>
              <a:t>By joining LBV, you can:</a:t>
            </a:r>
          </a:p>
          <a:p>
            <a:pPr>
              <a:lnSpc>
                <a:spcPct val="100000"/>
              </a:lnSpc>
              <a:spcBef>
                <a:spcPts val="0"/>
              </a:spcBef>
              <a:buFont typeface="Wingdings" pitchFamily="2" charset="2"/>
              <a:buChar char="ü"/>
            </a:pPr>
            <a:r>
              <a:rPr lang="en-GB" sz="2200" dirty="0">
                <a:solidFill>
                  <a:srgbClr val="6EC4DB"/>
                </a:solidFill>
              </a:rPr>
              <a:t>Help businesses thrive</a:t>
            </a:r>
          </a:p>
          <a:p>
            <a:pPr>
              <a:lnSpc>
                <a:spcPct val="100000"/>
              </a:lnSpc>
              <a:spcBef>
                <a:spcPts val="0"/>
              </a:spcBef>
              <a:buFont typeface="Wingdings" pitchFamily="2" charset="2"/>
              <a:buChar char="ü"/>
            </a:pPr>
            <a:r>
              <a:rPr lang="en-GB" sz="2200" dirty="0">
                <a:solidFill>
                  <a:srgbClr val="6EC4DB"/>
                </a:solidFill>
              </a:rPr>
              <a:t>Voice your opinions with local and regional decision makers</a:t>
            </a:r>
          </a:p>
          <a:p>
            <a:pPr>
              <a:lnSpc>
                <a:spcPct val="100000"/>
              </a:lnSpc>
              <a:spcBef>
                <a:spcPts val="0"/>
              </a:spcBef>
              <a:buFont typeface="Wingdings" pitchFamily="2" charset="2"/>
              <a:buChar char="ü"/>
            </a:pPr>
            <a:r>
              <a:rPr lang="en-GB" sz="2200" dirty="0">
                <a:solidFill>
                  <a:srgbClr val="6EC4DB"/>
                </a:solidFill>
              </a:rPr>
              <a:t>Influence policy affecting our economy</a:t>
            </a:r>
          </a:p>
          <a:p>
            <a:pPr marL="0" indent="0">
              <a:lnSpc>
                <a:spcPct val="100000"/>
              </a:lnSpc>
              <a:spcBef>
                <a:spcPts val="0"/>
              </a:spcBef>
              <a:buNone/>
            </a:pPr>
            <a:endParaRPr lang="en-GB" sz="2200" dirty="0">
              <a:solidFill>
                <a:srgbClr val="6EC4DB"/>
              </a:solidFill>
            </a:endParaRPr>
          </a:p>
          <a:p>
            <a:pPr marL="0" indent="0">
              <a:lnSpc>
                <a:spcPct val="100000"/>
              </a:lnSpc>
              <a:spcBef>
                <a:spcPts val="0"/>
              </a:spcBef>
              <a:buNone/>
            </a:pPr>
            <a:r>
              <a:rPr lang="en-GB" sz="2200" dirty="0">
                <a:solidFill>
                  <a:srgbClr val="6EC4DB"/>
                </a:solidFill>
              </a:rPr>
              <a:t>Sign up to our mailing list to learn about forthcoming LBV webinars</a:t>
            </a:r>
          </a:p>
        </p:txBody>
      </p:sp>
      <p:sp>
        <p:nvSpPr>
          <p:cNvPr id="8" name="Rectangle 7">
            <a:extLst>
              <a:ext uri="{FF2B5EF4-FFF2-40B4-BE49-F238E27FC236}">
                <a16:creationId xmlns:a16="http://schemas.microsoft.com/office/drawing/2014/main" id="{8F3FEC71-8FCA-A74D-A767-B02742B9512B}"/>
              </a:ext>
            </a:extLst>
          </p:cNvPr>
          <p:cNvSpPr/>
          <p:nvPr/>
        </p:nvSpPr>
        <p:spPr>
          <a:xfrm>
            <a:off x="-262759" y="6488668"/>
            <a:ext cx="12780580" cy="261610"/>
          </a:xfrm>
          <a:prstGeom prst="rect">
            <a:avLst/>
          </a:prstGeom>
        </p:spPr>
        <p:txBody>
          <a:bodyPr wrap="square">
            <a:spAutoFit/>
          </a:bodyPr>
          <a:lstStyle/>
          <a:p>
            <a:pPr algn="ctr"/>
            <a:r>
              <a:rPr lang="en-US" sz="1100" dirty="0">
                <a:solidFill>
                  <a:schemeClr val="bg1"/>
                </a:solidFill>
                <a:latin typeface="Arial" panose="020B0604020202020204" pitchFamily="34" charset="0"/>
                <a:cs typeface="Arial" panose="020B0604020202020204" pitchFamily="34" charset="0"/>
              </a:rPr>
              <a:t>©2020 Leicestershire Business Voice  |  </a:t>
            </a:r>
            <a:r>
              <a:rPr lang="en-US" sz="1100" dirty="0" err="1">
                <a:solidFill>
                  <a:schemeClr val="bg1"/>
                </a:solidFill>
                <a:latin typeface="Arial" panose="020B0604020202020204" pitchFamily="34" charset="0"/>
                <a:cs typeface="Arial" panose="020B0604020202020204" pitchFamily="34" charset="0"/>
              </a:rPr>
              <a:t>www.lbv.co.uk</a:t>
            </a:r>
            <a:r>
              <a:rPr lang="en-US" sz="1100" dirty="0">
                <a:solidFill>
                  <a:schemeClr val="bg1"/>
                </a:solidFill>
                <a:latin typeface="Arial" panose="020B0604020202020204" pitchFamily="34" charset="0"/>
                <a:cs typeface="Arial" panose="020B0604020202020204" pitchFamily="34" charset="0"/>
              </a:rPr>
              <a:t> |  @</a:t>
            </a:r>
            <a:r>
              <a:rPr lang="en-US" sz="1100" dirty="0" err="1">
                <a:solidFill>
                  <a:schemeClr val="bg1"/>
                </a:solidFill>
                <a:latin typeface="Arial" panose="020B0604020202020204" pitchFamily="34" charset="0"/>
                <a:cs typeface="Arial" panose="020B0604020202020204" pitchFamily="34" charset="0"/>
              </a:rPr>
              <a:t>LBVtweets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92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2" name="TextBox 1">
            <a:extLst>
              <a:ext uri="{FF2B5EF4-FFF2-40B4-BE49-F238E27FC236}">
                <a16:creationId xmlns:a16="http://schemas.microsoft.com/office/drawing/2014/main" id="{9230D9F6-0D60-403B-917F-26507CD0A4C3}"/>
              </a:ext>
            </a:extLst>
          </p:cNvPr>
          <p:cNvSpPr txBox="1"/>
          <p:nvPr/>
        </p:nvSpPr>
        <p:spPr>
          <a:xfrm>
            <a:off x="1855303" y="1946246"/>
            <a:ext cx="8175779" cy="3407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itle 9">
            <a:extLst>
              <a:ext uri="{FF2B5EF4-FFF2-40B4-BE49-F238E27FC236}">
                <a16:creationId xmlns:a16="http://schemas.microsoft.com/office/drawing/2014/main" id="{50EB185C-03AC-4C60-BB2D-D947A96126DB}"/>
              </a:ext>
            </a:extLst>
          </p:cNvPr>
          <p:cNvSpPr>
            <a:spLocks noGrp="1"/>
          </p:cNvSpPr>
          <p:nvPr>
            <p:ph type="title"/>
          </p:nvPr>
        </p:nvSpPr>
        <p:spPr/>
        <p:txBody>
          <a:bodyPr/>
          <a:lstStyle/>
          <a:p>
            <a:r>
              <a:rPr lang="en-GB" b="1" dirty="0"/>
              <a:t>COP26: WHY IS IT IMPORTANT?</a:t>
            </a:r>
          </a:p>
        </p:txBody>
      </p:sp>
      <p:sp>
        <p:nvSpPr>
          <p:cNvPr id="11" name="Content Placeholder 10">
            <a:extLst>
              <a:ext uri="{FF2B5EF4-FFF2-40B4-BE49-F238E27FC236}">
                <a16:creationId xmlns:a16="http://schemas.microsoft.com/office/drawing/2014/main" id="{77DEBFA6-085F-4BC6-B894-E35577895C3B}"/>
              </a:ext>
            </a:extLst>
          </p:cNvPr>
          <p:cNvSpPr>
            <a:spLocks noGrp="1"/>
          </p:cNvSpPr>
          <p:nvPr>
            <p:ph sz="half" idx="4294967295"/>
          </p:nvPr>
        </p:nvSpPr>
        <p:spPr>
          <a:xfrm>
            <a:off x="0" y="2505075"/>
            <a:ext cx="5157788" cy="3684588"/>
          </a:xfrm>
        </p:spPr>
        <p:txBody>
          <a:bodyPr>
            <a:normAutofit/>
          </a:bodyPr>
          <a:lstStyle/>
          <a:p>
            <a:endParaRPr lang="en-GB" dirty="0"/>
          </a:p>
          <a:p>
            <a:pPr marL="0" indent="0">
              <a:buNone/>
            </a:pPr>
            <a:endParaRPr lang="en-GB" dirty="0"/>
          </a:p>
        </p:txBody>
      </p:sp>
      <p:sp>
        <p:nvSpPr>
          <p:cNvPr id="5" name="Content Placeholder 4">
            <a:extLst>
              <a:ext uri="{FF2B5EF4-FFF2-40B4-BE49-F238E27FC236}">
                <a16:creationId xmlns:a16="http://schemas.microsoft.com/office/drawing/2014/main" id="{7228ED42-6348-4C3D-8078-73EC1737CF22}"/>
              </a:ext>
            </a:extLst>
          </p:cNvPr>
          <p:cNvSpPr>
            <a:spLocks noGrp="1"/>
          </p:cNvSpPr>
          <p:nvPr>
            <p:ph sz="quarter" idx="4294967295"/>
          </p:nvPr>
        </p:nvSpPr>
        <p:spPr>
          <a:xfrm>
            <a:off x="1035331" y="1973267"/>
            <a:ext cx="9526651" cy="3684588"/>
          </a:xfrm>
        </p:spPr>
        <p:txBody>
          <a:bodyPr>
            <a:normAutofit/>
          </a:bodyPr>
          <a:lstStyle/>
          <a:p>
            <a:r>
              <a:rPr lang="en-GB" dirty="0"/>
              <a:t>An opportunity for the world to see what has been achieved in meeting the targets agreed at Paris</a:t>
            </a:r>
          </a:p>
          <a:p>
            <a:r>
              <a:rPr lang="en-GB" dirty="0"/>
              <a:t>Pay attention to what hasn’t</a:t>
            </a:r>
          </a:p>
          <a:p>
            <a:r>
              <a:rPr lang="en-GB" dirty="0"/>
              <a:t>Hold Governments to account</a:t>
            </a:r>
          </a:p>
          <a:p>
            <a:r>
              <a:rPr lang="en-GB" dirty="0"/>
              <a:t>Further drive the need for everyone to “play their part”</a:t>
            </a:r>
          </a:p>
          <a:p>
            <a:r>
              <a:rPr lang="en-GB" dirty="0"/>
              <a:t>Anticipated to be the most important “COP” since 2015 in which the now famous “Paris Agreement” was signed. But will it be?</a:t>
            </a:r>
          </a:p>
          <a:p>
            <a:endParaRPr lang="en-GB" dirty="0"/>
          </a:p>
        </p:txBody>
      </p:sp>
    </p:spTree>
    <p:extLst>
      <p:ext uri="{BB962C8B-B14F-4D97-AF65-F5344CB8AC3E}">
        <p14:creationId xmlns:p14="http://schemas.microsoft.com/office/powerpoint/2010/main" val="331982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5359E-53F9-405F-BD3E-0F87AB10ED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1083" y="280532"/>
            <a:ext cx="1892812" cy="1429515"/>
          </a:xfrm>
          <a:prstGeom prst="rect">
            <a:avLst/>
          </a:prstGeom>
        </p:spPr>
      </p:pic>
      <p:pic>
        <p:nvPicPr>
          <p:cNvPr id="4" name="Picture 3">
            <a:extLst>
              <a:ext uri="{FF2B5EF4-FFF2-40B4-BE49-F238E27FC236}">
                <a16:creationId xmlns:a16="http://schemas.microsoft.com/office/drawing/2014/main" id="{258E864C-09D1-45B9-BE76-2F80C865D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76" y="5221411"/>
            <a:ext cx="3097645" cy="1636589"/>
          </a:xfrm>
          <a:prstGeom prst="rect">
            <a:avLst/>
          </a:prstGeom>
        </p:spPr>
      </p:pic>
      <p:sp>
        <p:nvSpPr>
          <p:cNvPr id="2" name="TextBox 1">
            <a:extLst>
              <a:ext uri="{FF2B5EF4-FFF2-40B4-BE49-F238E27FC236}">
                <a16:creationId xmlns:a16="http://schemas.microsoft.com/office/drawing/2014/main" id="{9230D9F6-0D60-403B-917F-26507CD0A4C3}"/>
              </a:ext>
            </a:extLst>
          </p:cNvPr>
          <p:cNvSpPr txBox="1"/>
          <p:nvPr/>
        </p:nvSpPr>
        <p:spPr>
          <a:xfrm>
            <a:off x="1855303" y="1946246"/>
            <a:ext cx="8175779" cy="34076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itle 9">
            <a:extLst>
              <a:ext uri="{FF2B5EF4-FFF2-40B4-BE49-F238E27FC236}">
                <a16:creationId xmlns:a16="http://schemas.microsoft.com/office/drawing/2014/main" id="{50EB185C-03AC-4C60-BB2D-D947A96126DB}"/>
              </a:ext>
            </a:extLst>
          </p:cNvPr>
          <p:cNvSpPr>
            <a:spLocks noGrp="1"/>
          </p:cNvSpPr>
          <p:nvPr>
            <p:ph type="title"/>
          </p:nvPr>
        </p:nvSpPr>
        <p:spPr/>
        <p:txBody>
          <a:bodyPr/>
          <a:lstStyle/>
          <a:p>
            <a:r>
              <a:rPr lang="en-GB" b="1" dirty="0"/>
              <a:t>COP26: WHAT WE CAN EXPECT</a:t>
            </a:r>
          </a:p>
        </p:txBody>
      </p:sp>
      <p:sp>
        <p:nvSpPr>
          <p:cNvPr id="11" name="Content Placeholder 10">
            <a:extLst>
              <a:ext uri="{FF2B5EF4-FFF2-40B4-BE49-F238E27FC236}">
                <a16:creationId xmlns:a16="http://schemas.microsoft.com/office/drawing/2014/main" id="{77DEBFA6-085F-4BC6-B894-E35577895C3B}"/>
              </a:ext>
            </a:extLst>
          </p:cNvPr>
          <p:cNvSpPr>
            <a:spLocks noGrp="1"/>
          </p:cNvSpPr>
          <p:nvPr>
            <p:ph idx="1"/>
          </p:nvPr>
        </p:nvSpPr>
        <p:spPr/>
        <p:txBody>
          <a:bodyPr>
            <a:normAutofit/>
          </a:bodyPr>
          <a:lstStyle/>
          <a:p>
            <a:r>
              <a:rPr lang="en-GB" dirty="0"/>
              <a:t>We can expect a flurry of new announcements </a:t>
            </a:r>
          </a:p>
          <a:p>
            <a:r>
              <a:rPr lang="en-GB" dirty="0"/>
              <a:t>Many are expected to be very technical - including rules still needed to implement the Paris Agreement</a:t>
            </a:r>
          </a:p>
          <a:p>
            <a:r>
              <a:rPr lang="en-GB" dirty="0"/>
              <a:t>Other announcements could include:</a:t>
            </a:r>
          </a:p>
          <a:p>
            <a:pPr lvl="1"/>
            <a:r>
              <a:rPr lang="en-GB" dirty="0"/>
              <a:t>Making a faster switch to electric cars</a:t>
            </a:r>
          </a:p>
          <a:p>
            <a:pPr lvl="1"/>
            <a:r>
              <a:rPr lang="en-GB" dirty="0"/>
              <a:t>Speeding up the phasing out of coal power </a:t>
            </a:r>
          </a:p>
          <a:p>
            <a:pPr lvl="1"/>
            <a:r>
              <a:rPr lang="en-GB" dirty="0"/>
              <a:t>Cutting down fewer trees</a:t>
            </a:r>
          </a:p>
          <a:p>
            <a:pPr lvl="1"/>
            <a:r>
              <a:rPr lang="en-GB" dirty="0"/>
              <a:t>Protecting more people from the impacts of climate change, such as funding coastal-defence systems</a:t>
            </a:r>
          </a:p>
          <a:p>
            <a:endParaRPr lang="en-GB" dirty="0"/>
          </a:p>
        </p:txBody>
      </p:sp>
    </p:spTree>
    <p:extLst>
      <p:ext uri="{BB962C8B-B14F-4D97-AF65-F5344CB8AC3E}">
        <p14:creationId xmlns:p14="http://schemas.microsoft.com/office/powerpoint/2010/main" val="3961904327"/>
      </p:ext>
    </p:extLst>
  </p:cSld>
  <p:clrMapOvr>
    <a:masterClrMapping/>
  </p:clrMapOvr>
</p:sld>
</file>

<file path=ppt/theme/theme1.xml><?xml version="1.0" encoding="utf-8"?>
<a:theme xmlns:a="http://schemas.openxmlformats.org/drawingml/2006/main" name="Office Theme">
  <a:themeElements>
    <a:clrScheme name="LBV">
      <a:dk1>
        <a:srgbClr val="000000"/>
      </a:dk1>
      <a:lt1>
        <a:srgbClr val="FFFFFF"/>
      </a:lt1>
      <a:dk2>
        <a:srgbClr val="44546A"/>
      </a:dk2>
      <a:lt2>
        <a:srgbClr val="E7E6E6"/>
      </a:lt2>
      <a:accent1>
        <a:srgbClr val="6CC3DB"/>
      </a:accent1>
      <a:accent2>
        <a:srgbClr val="4C899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unnercooke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SME">
      <a:dk1>
        <a:srgbClr val="0A345E"/>
      </a:dk1>
      <a:lt1>
        <a:srgbClr val="F2F2F2"/>
      </a:lt1>
      <a:dk2>
        <a:srgbClr val="122F2C"/>
      </a:dk2>
      <a:lt2>
        <a:srgbClr val="E5F6E9"/>
      </a:lt2>
      <a:accent1>
        <a:srgbClr val="91E1A6"/>
      </a:accent1>
      <a:accent2>
        <a:srgbClr val="FACF32"/>
      </a:accent2>
      <a:accent3>
        <a:srgbClr val="09335E"/>
      </a:accent3>
      <a:accent4>
        <a:srgbClr val="F1F1F1"/>
      </a:accent4>
      <a:accent5>
        <a:srgbClr val="112F2C"/>
      </a:accent5>
      <a:accent6>
        <a:srgbClr val="E5F6E9"/>
      </a:accent6>
      <a:hlink>
        <a:srgbClr val="09335E"/>
      </a:hlink>
      <a:folHlink>
        <a:srgbClr val="0933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sz="2800" dirty="0">
            <a:solidFill>
              <a:srgbClr val="0263A7"/>
            </a:solidFill>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5112</Words>
  <Application>Microsoft Office PowerPoint</Application>
  <PresentationFormat>Widescreen</PresentationFormat>
  <Paragraphs>666</Paragraphs>
  <Slides>72</Slides>
  <Notes>37</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72</vt:i4>
      </vt:variant>
    </vt:vector>
  </HeadingPairs>
  <TitlesOfParts>
    <vt:vector size="105" baseType="lpstr">
      <vt:lpstr>Arial</vt:lpstr>
      <vt:lpstr>Calibri</vt:lpstr>
      <vt:lpstr>Calibri Light</vt:lpstr>
      <vt:lpstr>Century Gothic</vt:lpstr>
      <vt:lpstr>Courier New</vt:lpstr>
      <vt:lpstr>Georgia</vt:lpstr>
      <vt:lpstr>Gotham Medium</vt:lpstr>
      <vt:lpstr>Helvetica Neue</vt:lpstr>
      <vt:lpstr>Lucida Grande</vt:lpstr>
      <vt:lpstr>Montserrat</vt:lpstr>
      <vt:lpstr>Montserrat Medium</vt:lpstr>
      <vt:lpstr>Poppins</vt:lpstr>
      <vt:lpstr>Poppins Light</vt:lpstr>
      <vt:lpstr>Poppins Medium</vt:lpstr>
      <vt:lpstr>Poppins SemiBold</vt:lpstr>
      <vt:lpstr>Rubik</vt:lpstr>
      <vt:lpstr>Segoe UI</vt:lpstr>
      <vt:lpstr>Times New Roman</vt:lpstr>
      <vt:lpstr>Wingdings</vt:lpstr>
      <vt:lpstr>Office Theme</vt:lpstr>
      <vt:lpstr>gunnercooke layout</vt:lpstr>
      <vt:lpstr>1_Office Theme</vt:lpstr>
      <vt:lpstr>2_Office Theme</vt:lpstr>
      <vt:lpstr>3_Office Theme</vt:lpstr>
      <vt:lpstr>3_Simple Light</vt:lpstr>
      <vt:lpstr>Simple Light</vt:lpstr>
      <vt:lpstr>5_Simple Light</vt:lpstr>
      <vt:lpstr>4_Office Theme</vt:lpstr>
      <vt:lpstr>2_Simple Light</vt:lpstr>
      <vt:lpstr>5_Office Theme</vt:lpstr>
      <vt:lpstr>6_Office Theme</vt:lpstr>
      <vt:lpstr>7_Office Theme</vt:lpstr>
      <vt:lpstr>8_Office Theme</vt:lpstr>
      <vt:lpstr>PowerPoint Presentation</vt:lpstr>
      <vt:lpstr>Welcome &amp; Introduction   Iain McKenzie</vt:lpstr>
      <vt:lpstr>Our Speakers</vt:lpstr>
      <vt:lpstr>Mary-Louise Harrison Senior Projects Manager,  LLEP</vt:lpstr>
      <vt:lpstr>COP26</vt:lpstr>
      <vt:lpstr>COP26: WHAT IS IT?</vt:lpstr>
      <vt:lpstr>COP26 - IT’S PURPOSE?</vt:lpstr>
      <vt:lpstr>COP26: WHY IS IT IMPORTANT?</vt:lpstr>
      <vt:lpstr>COP26: WHAT WE CAN EXPECT</vt:lpstr>
      <vt:lpstr>COP26: HERE IN THE UK</vt:lpstr>
      <vt:lpstr>Thank you for Listening</vt:lpstr>
      <vt:lpstr>Gavin Fletcher Regional Senior Energy Projects Officer, MEH and LLEP</vt:lpstr>
      <vt:lpstr>PowerPoint Presentation</vt:lpstr>
      <vt:lpstr>PowerPoint Presentation</vt:lpstr>
      <vt:lpstr>Low Carbon and Environmental Goods and Service Sector</vt:lpstr>
      <vt:lpstr>Low Carbon Transport Hub study</vt:lpstr>
      <vt:lpstr> Low Carbon Transport Hubs </vt:lpstr>
      <vt:lpstr> H2GVMids </vt:lpstr>
      <vt:lpstr>PowerPoint Presentation</vt:lpstr>
      <vt:lpstr>Sam Lux Department for Business, Energy and Industrial Strategy (BEIS)</vt:lpstr>
      <vt:lpstr>Together for our Planet Business Climate Leaders Campaign</vt:lpstr>
      <vt:lpstr>What is COP26?</vt:lpstr>
      <vt:lpstr>PowerPoint Presentation</vt:lpstr>
      <vt:lpstr>Why SMEs? </vt:lpstr>
      <vt:lpstr>PowerPoint Presentation</vt:lpstr>
      <vt:lpstr>PowerPoint Presentation</vt:lpstr>
      <vt:lpstr>PowerPoint Presentation</vt:lpstr>
      <vt:lpstr>PowerPoint Presentation</vt:lpstr>
      <vt:lpstr>Launch &amp; comms</vt:lpstr>
      <vt:lpstr>Top reasons to join the UN’s Race to Zero</vt:lpstr>
      <vt:lpstr>Gain recognition </vt:lpstr>
      <vt:lpstr>How to join the Race to Zero </vt:lpstr>
      <vt:lpstr>SME Climate Commitment</vt:lpstr>
      <vt:lpstr>www.businessclimatehub.org/uk</vt:lpstr>
      <vt:lpstr>What happens after signing up?</vt:lpstr>
      <vt:lpstr>Yearly progress report </vt:lpstr>
      <vt:lpstr>Developing a new SME area</vt:lpstr>
      <vt:lpstr>Government support</vt:lpstr>
      <vt:lpstr>PowerPoint Presentation</vt:lpstr>
      <vt:lpstr>PowerPoint Presentation</vt:lpstr>
      <vt:lpstr>PowerPoint Presentation</vt:lpstr>
      <vt:lpstr>PowerPoint Presentation</vt:lpstr>
      <vt:lpstr>How you can help:</vt:lpstr>
      <vt:lpstr>Fiona Mahon Climate Change Manager,  Leicester City Council</vt:lpstr>
      <vt:lpstr>Leicestershire Business Voice meeting - Greening our Local Economy   Presentation on Leicester city council’s COP26 campaign  Fiona Mahon, Climate Change Manager fiona.mahon@leicester.gov.uk </vt:lpstr>
      <vt:lpstr>COP26 Goals </vt:lpstr>
      <vt:lpstr>PowerPoint Presentation</vt:lpstr>
      <vt:lpstr>PowerPoint Presentation</vt:lpstr>
      <vt:lpstr>PowerPoint Presentation</vt:lpstr>
      <vt:lpstr>PowerPoint Presentation</vt:lpstr>
      <vt:lpstr>PowerPoint Presentation</vt:lpstr>
      <vt:lpstr>Want to get involved?  It’s easy for your business to take part.   For pledge ideas and a heart template log onto https://www.leicester.gov.uk/greenhearts  THANK YOU!</vt:lpstr>
      <vt:lpstr>PowerPoint Presentation</vt:lpstr>
      <vt:lpstr>PowerPoint Presentation</vt:lpstr>
      <vt:lpstr>PowerPoint Presentation</vt:lpstr>
      <vt:lpstr>PowerPoint Presentation</vt:lpstr>
      <vt:lpstr>Measures Supported</vt:lpstr>
      <vt:lpstr>Case Study – Sapcote Engineering Limited </vt:lpstr>
      <vt:lpstr>Case Study – Casepak Ltd</vt:lpstr>
      <vt:lpstr>Case Study – Barkby Properties</vt:lpstr>
      <vt:lpstr>PowerPoint Presentation</vt:lpstr>
      <vt:lpstr>Phase 2</vt:lpstr>
      <vt:lpstr>Contact Details</vt:lpstr>
      <vt:lpstr>Richard Garner Head of Partnerships,  Zellar</vt:lpstr>
      <vt:lpstr>PowerPoint Presentation</vt:lpstr>
      <vt:lpstr>PowerPoint Presentation</vt:lpstr>
      <vt:lpstr>PowerPoint Presentation</vt:lpstr>
      <vt:lpstr>PowerPoint Presentation</vt:lpstr>
      <vt:lpstr>PowerPoint Presentation</vt:lpstr>
      <vt:lpstr>Research &amp; Innovation Goldmines on our Doorstep</vt:lpstr>
      <vt:lpstr>Our next events</vt:lpstr>
      <vt:lpstr>Lend us your voice…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Dafydd L. Prichard</dc:creator>
  <cp:lastModifiedBy>Shreek Raivadera</cp:lastModifiedBy>
  <cp:revision>86</cp:revision>
  <dcterms:created xsi:type="dcterms:W3CDTF">2020-02-19T18:05:30Z</dcterms:created>
  <dcterms:modified xsi:type="dcterms:W3CDTF">2021-10-29T10:37:32Z</dcterms:modified>
</cp:coreProperties>
</file>